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9"/>
  </p:notesMasterIdLst>
  <p:handoutMasterIdLst>
    <p:handoutMasterId r:id="rId30"/>
  </p:handoutMasterIdLst>
  <p:sldIdLst>
    <p:sldId id="263" r:id="rId2"/>
    <p:sldId id="264" r:id="rId3"/>
    <p:sldId id="305" r:id="rId4"/>
    <p:sldId id="283" r:id="rId5"/>
    <p:sldId id="266" r:id="rId6"/>
    <p:sldId id="269" r:id="rId7"/>
    <p:sldId id="268" r:id="rId8"/>
    <p:sldId id="282" r:id="rId9"/>
    <p:sldId id="292" r:id="rId10"/>
    <p:sldId id="293" r:id="rId11"/>
    <p:sldId id="273" r:id="rId12"/>
    <p:sldId id="274" r:id="rId13"/>
    <p:sldId id="296" r:id="rId14"/>
    <p:sldId id="297" r:id="rId15"/>
    <p:sldId id="298" r:id="rId16"/>
    <p:sldId id="299" r:id="rId17"/>
    <p:sldId id="295" r:id="rId18"/>
    <p:sldId id="300" r:id="rId19"/>
    <p:sldId id="302" r:id="rId20"/>
    <p:sldId id="303" r:id="rId21"/>
    <p:sldId id="306" r:id="rId22"/>
    <p:sldId id="308" r:id="rId23"/>
    <p:sldId id="270" r:id="rId24"/>
    <p:sldId id="294" r:id="rId25"/>
    <p:sldId id="272" r:id="rId26"/>
    <p:sldId id="261" r:id="rId27"/>
    <p:sldId id="286" r:id="rId28"/>
  </p:sldIdLst>
  <p:sldSz cx="12192000" cy="6858000"/>
  <p:notesSz cx="6858000" cy="9144000"/>
  <p:custDataLst>
    <p:tags r:id="rId31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3BA"/>
    <a:srgbClr val="F71E76"/>
    <a:srgbClr val="101125"/>
    <a:srgbClr val="69EAF4"/>
    <a:srgbClr val="7DCEE4"/>
    <a:srgbClr val="F890BC"/>
    <a:srgbClr val="FB98AA"/>
    <a:srgbClr val="CD3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3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453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8CF1BC-BB34-47A1-9EA7-0040AD2266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ADEAA-B0F2-405D-80A0-F1B2F7DF07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38B66-F09D-4C56-8D7C-B1E8E3545D8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56FB0-AB32-4A86-B487-FB4C5CDCE9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F3BF9-B7C2-41AC-A745-8A08519AEF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35645-B45C-4F5D-A0E4-7222CDAA8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070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A72BF61-0637-4DC7-802D-4A850768DF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E177C8-CD1A-4350-B0C0-A63AE733FE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581F25A-0EA2-41AE-8B01-30C6FEEE5179}" type="datetimeFigureOut">
              <a:rPr lang="zh-CN" altLang="en-US"/>
              <a:pPr>
                <a:defRPr/>
              </a:pPr>
              <a:t>2021/12/14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4FF7A840-EE31-4A12-9011-34CB77C02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07869FDA-779C-482E-8913-50BF25511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44F5EF-FDA3-4F18-819D-B541EADB42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6E062E-7FCF-4C73-8887-2D2F59988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1596CED-4F83-4F1A-93FE-CF67881367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426AA-05D9-43D1-97CA-802CA4E7E7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95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F8E3-EA53-4291-8594-16D113F477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7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F54CC-86DF-48C8-AE98-9F0D045CCE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3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4C88-F614-4FA8-99F0-E04301750B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677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35931-1CA2-4CC7-835B-5A6F8A881F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148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279A5-7E56-459F-B17D-AD373B4AB7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4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3CDE4-1683-4F26-99D1-855DFD6327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95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E2C89-8A5C-4D89-B0DB-107FEC46B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9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B3D5E-3BC3-4429-AB7B-D1CA3E4F7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310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17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B3D5E-3BC3-4429-AB7B-D1CA3E4F7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57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1E8F5-378B-458E-AAC4-E9ED2C6A96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93BB4-F87D-4B86-B468-384B5A5DA4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177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9CB7C-AE5F-4E04-AF94-5039144238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3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5EF67-5810-4B9E-AE2A-F55ADD9A82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15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BA7C32-7A98-4B39-AD8E-B753E63F76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FB1BDA36-A932-4758-BEAD-6D4DB9E05F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8" r="9605" b="1849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453631-561D-405C-8B81-F64CE19469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12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8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93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52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5E6AE02-6918-4D7F-9E96-6BF533D6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2675" y="2105025"/>
            <a:ext cx="2352675" cy="3536674"/>
          </a:xfrm>
          <a:custGeom>
            <a:avLst/>
            <a:gdLst>
              <a:gd name="connsiteX0" fmla="*/ 144478 w 2352675"/>
              <a:gd name="connsiteY0" fmla="*/ 0 h 3536674"/>
              <a:gd name="connsiteX1" fmla="*/ 2208197 w 2352675"/>
              <a:gd name="connsiteY1" fmla="*/ 0 h 3536674"/>
              <a:gd name="connsiteX2" fmla="*/ 2352675 w 2352675"/>
              <a:gd name="connsiteY2" fmla="*/ 144478 h 3536674"/>
              <a:gd name="connsiteX3" fmla="*/ 2352675 w 2352675"/>
              <a:gd name="connsiteY3" fmla="*/ 3392196 h 3536674"/>
              <a:gd name="connsiteX4" fmla="*/ 2208197 w 2352675"/>
              <a:gd name="connsiteY4" fmla="*/ 3536674 h 3536674"/>
              <a:gd name="connsiteX5" fmla="*/ 144478 w 2352675"/>
              <a:gd name="connsiteY5" fmla="*/ 3536674 h 3536674"/>
              <a:gd name="connsiteX6" fmla="*/ 0 w 2352675"/>
              <a:gd name="connsiteY6" fmla="*/ 3392196 h 3536674"/>
              <a:gd name="connsiteX7" fmla="*/ 0 w 2352675"/>
              <a:gd name="connsiteY7" fmla="*/ 144478 h 3536674"/>
              <a:gd name="connsiteX8" fmla="*/ 144478 w 2352675"/>
              <a:gd name="connsiteY8" fmla="*/ 0 h 353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2675" h="3536674">
                <a:moveTo>
                  <a:pt x="144478" y="0"/>
                </a:moveTo>
                <a:lnTo>
                  <a:pt x="2208197" y="0"/>
                </a:lnTo>
                <a:cubicBezTo>
                  <a:pt x="2287990" y="0"/>
                  <a:pt x="2352675" y="64685"/>
                  <a:pt x="2352675" y="144478"/>
                </a:cubicBezTo>
                <a:lnTo>
                  <a:pt x="2352675" y="3392196"/>
                </a:lnTo>
                <a:cubicBezTo>
                  <a:pt x="2352675" y="3471989"/>
                  <a:pt x="2287990" y="3536674"/>
                  <a:pt x="2208197" y="3536674"/>
                </a:cubicBezTo>
                <a:lnTo>
                  <a:pt x="144478" y="3536674"/>
                </a:lnTo>
                <a:cubicBezTo>
                  <a:pt x="64685" y="3536674"/>
                  <a:pt x="0" y="3471989"/>
                  <a:pt x="0" y="3392196"/>
                </a:cubicBezTo>
                <a:lnTo>
                  <a:pt x="0" y="144478"/>
                </a:lnTo>
                <a:cubicBezTo>
                  <a:pt x="0" y="64685"/>
                  <a:pt x="64685" y="0"/>
                  <a:pt x="1444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6017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228632D-AD3E-4D69-B135-48B6A8E042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8388" y="2593989"/>
            <a:ext cx="2203912" cy="2203912"/>
          </a:xfrm>
          <a:custGeom>
            <a:avLst/>
            <a:gdLst>
              <a:gd name="connsiteX0" fmla="*/ 1101956 w 2203912"/>
              <a:gd name="connsiteY0" fmla="*/ 0 h 2203912"/>
              <a:gd name="connsiteX1" fmla="*/ 2203912 w 2203912"/>
              <a:gd name="connsiteY1" fmla="*/ 1101956 h 2203912"/>
              <a:gd name="connsiteX2" fmla="*/ 1101956 w 2203912"/>
              <a:gd name="connsiteY2" fmla="*/ 2203912 h 2203912"/>
              <a:gd name="connsiteX3" fmla="*/ 0 w 2203912"/>
              <a:gd name="connsiteY3" fmla="*/ 1101956 h 2203912"/>
              <a:gd name="connsiteX4" fmla="*/ 1101956 w 2203912"/>
              <a:gd name="connsiteY4" fmla="*/ 0 h 220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912" h="2203912">
                <a:moveTo>
                  <a:pt x="1101956" y="0"/>
                </a:moveTo>
                <a:cubicBezTo>
                  <a:pt x="1710549" y="0"/>
                  <a:pt x="2203912" y="493363"/>
                  <a:pt x="2203912" y="1101956"/>
                </a:cubicBezTo>
                <a:cubicBezTo>
                  <a:pt x="2203912" y="1710549"/>
                  <a:pt x="1710549" y="2203912"/>
                  <a:pt x="1101956" y="2203912"/>
                </a:cubicBezTo>
                <a:cubicBezTo>
                  <a:pt x="493363" y="2203912"/>
                  <a:pt x="0" y="1710549"/>
                  <a:pt x="0" y="1101956"/>
                </a:cubicBezTo>
                <a:cubicBezTo>
                  <a:pt x="0" y="493363"/>
                  <a:pt x="493363" y="0"/>
                  <a:pt x="11019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1002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22B44A0-1D73-488B-AC3B-183D21D64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4501" y="2405764"/>
            <a:ext cx="2511424" cy="1601972"/>
          </a:xfrm>
          <a:custGeom>
            <a:avLst/>
            <a:gdLst>
              <a:gd name="connsiteX0" fmla="*/ 267001 w 2511424"/>
              <a:gd name="connsiteY0" fmla="*/ 0 h 1601972"/>
              <a:gd name="connsiteX1" fmla="*/ 2244423 w 2511424"/>
              <a:gd name="connsiteY1" fmla="*/ 0 h 1601972"/>
              <a:gd name="connsiteX2" fmla="*/ 2511424 w 2511424"/>
              <a:gd name="connsiteY2" fmla="*/ 267001 h 1601972"/>
              <a:gd name="connsiteX3" fmla="*/ 2511424 w 2511424"/>
              <a:gd name="connsiteY3" fmla="*/ 1334971 h 1601972"/>
              <a:gd name="connsiteX4" fmla="*/ 2244423 w 2511424"/>
              <a:gd name="connsiteY4" fmla="*/ 1601972 h 1601972"/>
              <a:gd name="connsiteX5" fmla="*/ 267001 w 2511424"/>
              <a:gd name="connsiteY5" fmla="*/ 1601972 h 1601972"/>
              <a:gd name="connsiteX6" fmla="*/ 0 w 2511424"/>
              <a:gd name="connsiteY6" fmla="*/ 1334971 h 1601972"/>
              <a:gd name="connsiteX7" fmla="*/ 0 w 2511424"/>
              <a:gd name="connsiteY7" fmla="*/ 267001 h 1601972"/>
              <a:gd name="connsiteX8" fmla="*/ 267001 w 2511424"/>
              <a:gd name="connsiteY8" fmla="*/ 0 h 16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424" h="1601972">
                <a:moveTo>
                  <a:pt x="267001" y="0"/>
                </a:moveTo>
                <a:lnTo>
                  <a:pt x="2244423" y="0"/>
                </a:lnTo>
                <a:cubicBezTo>
                  <a:pt x="2391884" y="0"/>
                  <a:pt x="2511424" y="119540"/>
                  <a:pt x="2511424" y="267001"/>
                </a:cubicBezTo>
                <a:lnTo>
                  <a:pt x="2511424" y="1334971"/>
                </a:lnTo>
                <a:cubicBezTo>
                  <a:pt x="2511424" y="1482432"/>
                  <a:pt x="2391884" y="1601972"/>
                  <a:pt x="2244423" y="1601972"/>
                </a:cubicBezTo>
                <a:lnTo>
                  <a:pt x="267001" y="1601972"/>
                </a:lnTo>
                <a:cubicBezTo>
                  <a:pt x="119540" y="1601972"/>
                  <a:pt x="0" y="1482432"/>
                  <a:pt x="0" y="1334971"/>
                </a:cubicBezTo>
                <a:lnTo>
                  <a:pt x="0" y="267001"/>
                </a:lnTo>
                <a:cubicBezTo>
                  <a:pt x="0" y="119540"/>
                  <a:pt x="119540" y="0"/>
                  <a:pt x="267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7DAE11EC-67CF-4BCE-9028-5CD9F6FAF3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40288" y="2405764"/>
            <a:ext cx="2511424" cy="1601972"/>
          </a:xfrm>
          <a:custGeom>
            <a:avLst/>
            <a:gdLst>
              <a:gd name="connsiteX0" fmla="*/ 267001 w 2511424"/>
              <a:gd name="connsiteY0" fmla="*/ 0 h 1601972"/>
              <a:gd name="connsiteX1" fmla="*/ 2244423 w 2511424"/>
              <a:gd name="connsiteY1" fmla="*/ 0 h 1601972"/>
              <a:gd name="connsiteX2" fmla="*/ 2511424 w 2511424"/>
              <a:gd name="connsiteY2" fmla="*/ 267001 h 1601972"/>
              <a:gd name="connsiteX3" fmla="*/ 2511424 w 2511424"/>
              <a:gd name="connsiteY3" fmla="*/ 1334971 h 1601972"/>
              <a:gd name="connsiteX4" fmla="*/ 2244423 w 2511424"/>
              <a:gd name="connsiteY4" fmla="*/ 1601972 h 1601972"/>
              <a:gd name="connsiteX5" fmla="*/ 267001 w 2511424"/>
              <a:gd name="connsiteY5" fmla="*/ 1601972 h 1601972"/>
              <a:gd name="connsiteX6" fmla="*/ 0 w 2511424"/>
              <a:gd name="connsiteY6" fmla="*/ 1334971 h 1601972"/>
              <a:gd name="connsiteX7" fmla="*/ 0 w 2511424"/>
              <a:gd name="connsiteY7" fmla="*/ 267001 h 1601972"/>
              <a:gd name="connsiteX8" fmla="*/ 267001 w 2511424"/>
              <a:gd name="connsiteY8" fmla="*/ 0 h 16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424" h="1601972">
                <a:moveTo>
                  <a:pt x="267001" y="0"/>
                </a:moveTo>
                <a:lnTo>
                  <a:pt x="2244423" y="0"/>
                </a:lnTo>
                <a:cubicBezTo>
                  <a:pt x="2391884" y="0"/>
                  <a:pt x="2511424" y="119540"/>
                  <a:pt x="2511424" y="267001"/>
                </a:cubicBezTo>
                <a:lnTo>
                  <a:pt x="2511424" y="1334971"/>
                </a:lnTo>
                <a:cubicBezTo>
                  <a:pt x="2511424" y="1482432"/>
                  <a:pt x="2391884" y="1601972"/>
                  <a:pt x="2244423" y="1601972"/>
                </a:cubicBezTo>
                <a:lnTo>
                  <a:pt x="267001" y="1601972"/>
                </a:lnTo>
                <a:cubicBezTo>
                  <a:pt x="119540" y="1601972"/>
                  <a:pt x="0" y="1482432"/>
                  <a:pt x="0" y="1334971"/>
                </a:cubicBezTo>
                <a:lnTo>
                  <a:pt x="0" y="267001"/>
                </a:lnTo>
                <a:cubicBezTo>
                  <a:pt x="0" y="119540"/>
                  <a:pt x="119540" y="0"/>
                  <a:pt x="267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9781B00-0C41-495E-ADE3-70D7693988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6075" y="2405764"/>
            <a:ext cx="2511424" cy="1601972"/>
          </a:xfrm>
          <a:custGeom>
            <a:avLst/>
            <a:gdLst>
              <a:gd name="connsiteX0" fmla="*/ 267001 w 2511424"/>
              <a:gd name="connsiteY0" fmla="*/ 0 h 1601972"/>
              <a:gd name="connsiteX1" fmla="*/ 2244423 w 2511424"/>
              <a:gd name="connsiteY1" fmla="*/ 0 h 1601972"/>
              <a:gd name="connsiteX2" fmla="*/ 2511424 w 2511424"/>
              <a:gd name="connsiteY2" fmla="*/ 267001 h 1601972"/>
              <a:gd name="connsiteX3" fmla="*/ 2511424 w 2511424"/>
              <a:gd name="connsiteY3" fmla="*/ 1334971 h 1601972"/>
              <a:gd name="connsiteX4" fmla="*/ 2244423 w 2511424"/>
              <a:gd name="connsiteY4" fmla="*/ 1601972 h 1601972"/>
              <a:gd name="connsiteX5" fmla="*/ 267001 w 2511424"/>
              <a:gd name="connsiteY5" fmla="*/ 1601972 h 1601972"/>
              <a:gd name="connsiteX6" fmla="*/ 0 w 2511424"/>
              <a:gd name="connsiteY6" fmla="*/ 1334971 h 1601972"/>
              <a:gd name="connsiteX7" fmla="*/ 0 w 2511424"/>
              <a:gd name="connsiteY7" fmla="*/ 267001 h 1601972"/>
              <a:gd name="connsiteX8" fmla="*/ 267001 w 2511424"/>
              <a:gd name="connsiteY8" fmla="*/ 0 h 16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424" h="1601972">
                <a:moveTo>
                  <a:pt x="267001" y="0"/>
                </a:moveTo>
                <a:lnTo>
                  <a:pt x="2244423" y="0"/>
                </a:lnTo>
                <a:cubicBezTo>
                  <a:pt x="2391884" y="0"/>
                  <a:pt x="2511424" y="119540"/>
                  <a:pt x="2511424" y="267001"/>
                </a:cubicBezTo>
                <a:lnTo>
                  <a:pt x="2511424" y="1334971"/>
                </a:lnTo>
                <a:cubicBezTo>
                  <a:pt x="2511424" y="1482432"/>
                  <a:pt x="2391884" y="1601972"/>
                  <a:pt x="2244423" y="1601972"/>
                </a:cubicBezTo>
                <a:lnTo>
                  <a:pt x="267001" y="1601972"/>
                </a:lnTo>
                <a:cubicBezTo>
                  <a:pt x="119540" y="1601972"/>
                  <a:pt x="0" y="1482432"/>
                  <a:pt x="0" y="1334971"/>
                </a:cubicBezTo>
                <a:lnTo>
                  <a:pt x="0" y="267001"/>
                </a:lnTo>
                <a:cubicBezTo>
                  <a:pt x="0" y="119540"/>
                  <a:pt x="119540" y="0"/>
                  <a:pt x="267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6942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C6158361-6F36-4DDE-AF24-C3A13C3949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62125" y="2260333"/>
            <a:ext cx="2145758" cy="2477469"/>
          </a:xfrm>
          <a:custGeom>
            <a:avLst/>
            <a:gdLst>
              <a:gd name="connsiteX0" fmla="*/ 194878 w 2145758"/>
              <a:gd name="connsiteY0" fmla="*/ 0 h 2477469"/>
              <a:gd name="connsiteX1" fmla="*/ 1950880 w 2145758"/>
              <a:gd name="connsiteY1" fmla="*/ 0 h 2477469"/>
              <a:gd name="connsiteX2" fmla="*/ 2145758 w 2145758"/>
              <a:gd name="connsiteY2" fmla="*/ 194878 h 2477469"/>
              <a:gd name="connsiteX3" fmla="*/ 2145758 w 2145758"/>
              <a:gd name="connsiteY3" fmla="*/ 2282591 h 2477469"/>
              <a:gd name="connsiteX4" fmla="*/ 1950880 w 2145758"/>
              <a:gd name="connsiteY4" fmla="*/ 2477469 h 2477469"/>
              <a:gd name="connsiteX5" fmla="*/ 194878 w 2145758"/>
              <a:gd name="connsiteY5" fmla="*/ 2477469 h 2477469"/>
              <a:gd name="connsiteX6" fmla="*/ 0 w 2145758"/>
              <a:gd name="connsiteY6" fmla="*/ 2282591 h 2477469"/>
              <a:gd name="connsiteX7" fmla="*/ 0 w 2145758"/>
              <a:gd name="connsiteY7" fmla="*/ 194878 h 2477469"/>
              <a:gd name="connsiteX8" fmla="*/ 194878 w 2145758"/>
              <a:gd name="connsiteY8" fmla="*/ 0 h 24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758" h="2477469">
                <a:moveTo>
                  <a:pt x="194878" y="0"/>
                </a:moveTo>
                <a:lnTo>
                  <a:pt x="1950880" y="0"/>
                </a:lnTo>
                <a:cubicBezTo>
                  <a:pt x="2058508" y="0"/>
                  <a:pt x="2145758" y="87250"/>
                  <a:pt x="2145758" y="194878"/>
                </a:cubicBezTo>
                <a:lnTo>
                  <a:pt x="2145758" y="2282591"/>
                </a:lnTo>
                <a:cubicBezTo>
                  <a:pt x="2145758" y="2390219"/>
                  <a:pt x="2058508" y="2477469"/>
                  <a:pt x="1950880" y="2477469"/>
                </a:cubicBezTo>
                <a:lnTo>
                  <a:pt x="194878" y="2477469"/>
                </a:lnTo>
                <a:cubicBezTo>
                  <a:pt x="87250" y="2477469"/>
                  <a:pt x="0" y="2390219"/>
                  <a:pt x="0" y="2282591"/>
                </a:cubicBezTo>
                <a:lnTo>
                  <a:pt x="0" y="194878"/>
                </a:lnTo>
                <a:cubicBezTo>
                  <a:pt x="0" y="87250"/>
                  <a:pt x="87250" y="0"/>
                  <a:pt x="1948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perspectiveContrastingLeftFacing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7B7F621F-6F44-4226-9097-8A6BF8F808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36122" y="2590800"/>
            <a:ext cx="2145758" cy="2147002"/>
          </a:xfrm>
          <a:custGeom>
            <a:avLst/>
            <a:gdLst>
              <a:gd name="connsiteX0" fmla="*/ 194878 w 2145758"/>
              <a:gd name="connsiteY0" fmla="*/ 0 h 2147002"/>
              <a:gd name="connsiteX1" fmla="*/ 1950880 w 2145758"/>
              <a:gd name="connsiteY1" fmla="*/ 0 h 2147002"/>
              <a:gd name="connsiteX2" fmla="*/ 2145758 w 2145758"/>
              <a:gd name="connsiteY2" fmla="*/ 194878 h 2147002"/>
              <a:gd name="connsiteX3" fmla="*/ 2145758 w 2145758"/>
              <a:gd name="connsiteY3" fmla="*/ 1952124 h 2147002"/>
              <a:gd name="connsiteX4" fmla="*/ 1950880 w 2145758"/>
              <a:gd name="connsiteY4" fmla="*/ 2147002 h 2147002"/>
              <a:gd name="connsiteX5" fmla="*/ 194878 w 2145758"/>
              <a:gd name="connsiteY5" fmla="*/ 2147002 h 2147002"/>
              <a:gd name="connsiteX6" fmla="*/ 0 w 2145758"/>
              <a:gd name="connsiteY6" fmla="*/ 1952124 h 2147002"/>
              <a:gd name="connsiteX7" fmla="*/ 0 w 2145758"/>
              <a:gd name="connsiteY7" fmla="*/ 194878 h 2147002"/>
              <a:gd name="connsiteX8" fmla="*/ 194878 w 2145758"/>
              <a:gd name="connsiteY8" fmla="*/ 0 h 214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758" h="2147002">
                <a:moveTo>
                  <a:pt x="194878" y="0"/>
                </a:moveTo>
                <a:lnTo>
                  <a:pt x="1950880" y="0"/>
                </a:lnTo>
                <a:cubicBezTo>
                  <a:pt x="2058508" y="0"/>
                  <a:pt x="2145758" y="87250"/>
                  <a:pt x="2145758" y="194878"/>
                </a:cubicBezTo>
                <a:lnTo>
                  <a:pt x="2145758" y="1952124"/>
                </a:lnTo>
                <a:cubicBezTo>
                  <a:pt x="2145758" y="2059752"/>
                  <a:pt x="2058508" y="2147002"/>
                  <a:pt x="1950880" y="2147002"/>
                </a:cubicBezTo>
                <a:lnTo>
                  <a:pt x="194878" y="2147002"/>
                </a:lnTo>
                <a:cubicBezTo>
                  <a:pt x="87250" y="2147002"/>
                  <a:pt x="0" y="2059752"/>
                  <a:pt x="0" y="1952124"/>
                </a:cubicBezTo>
                <a:lnTo>
                  <a:pt x="0" y="194878"/>
                </a:lnTo>
                <a:cubicBezTo>
                  <a:pt x="0" y="87250"/>
                  <a:pt x="87250" y="0"/>
                  <a:pt x="1948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perspectiveContrastingRightFacing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69AC8F-8E54-4A0F-BEAA-F74BB4242B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0120" y="2260333"/>
            <a:ext cx="2145758" cy="2477469"/>
          </a:xfrm>
          <a:custGeom>
            <a:avLst/>
            <a:gdLst>
              <a:gd name="connsiteX0" fmla="*/ 194878 w 2145758"/>
              <a:gd name="connsiteY0" fmla="*/ 0 h 2477469"/>
              <a:gd name="connsiteX1" fmla="*/ 1950880 w 2145758"/>
              <a:gd name="connsiteY1" fmla="*/ 0 h 2477469"/>
              <a:gd name="connsiteX2" fmla="*/ 2145758 w 2145758"/>
              <a:gd name="connsiteY2" fmla="*/ 194878 h 2477469"/>
              <a:gd name="connsiteX3" fmla="*/ 2145758 w 2145758"/>
              <a:gd name="connsiteY3" fmla="*/ 2282591 h 2477469"/>
              <a:gd name="connsiteX4" fmla="*/ 1950880 w 2145758"/>
              <a:gd name="connsiteY4" fmla="*/ 2477469 h 2477469"/>
              <a:gd name="connsiteX5" fmla="*/ 194878 w 2145758"/>
              <a:gd name="connsiteY5" fmla="*/ 2477469 h 2477469"/>
              <a:gd name="connsiteX6" fmla="*/ 0 w 2145758"/>
              <a:gd name="connsiteY6" fmla="*/ 2282591 h 2477469"/>
              <a:gd name="connsiteX7" fmla="*/ 0 w 2145758"/>
              <a:gd name="connsiteY7" fmla="*/ 194878 h 2477469"/>
              <a:gd name="connsiteX8" fmla="*/ 194878 w 2145758"/>
              <a:gd name="connsiteY8" fmla="*/ 0 h 24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758" h="2477469">
                <a:moveTo>
                  <a:pt x="194878" y="0"/>
                </a:moveTo>
                <a:lnTo>
                  <a:pt x="1950880" y="0"/>
                </a:lnTo>
                <a:cubicBezTo>
                  <a:pt x="2058508" y="0"/>
                  <a:pt x="2145758" y="87250"/>
                  <a:pt x="2145758" y="194878"/>
                </a:cubicBezTo>
                <a:lnTo>
                  <a:pt x="2145758" y="2282591"/>
                </a:lnTo>
                <a:cubicBezTo>
                  <a:pt x="2145758" y="2390219"/>
                  <a:pt x="2058508" y="2477469"/>
                  <a:pt x="1950880" y="2477469"/>
                </a:cubicBezTo>
                <a:lnTo>
                  <a:pt x="194878" y="2477469"/>
                </a:lnTo>
                <a:cubicBezTo>
                  <a:pt x="87250" y="2477469"/>
                  <a:pt x="0" y="2390219"/>
                  <a:pt x="0" y="2282591"/>
                </a:cubicBezTo>
                <a:lnTo>
                  <a:pt x="0" y="194878"/>
                </a:lnTo>
                <a:cubicBezTo>
                  <a:pt x="0" y="87250"/>
                  <a:pt x="87250" y="0"/>
                  <a:pt x="1948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perspectiveContrastingLeftFacing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10B7844-6E13-4B11-A3A2-CC5401F146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84118" y="2590800"/>
            <a:ext cx="2145758" cy="2147002"/>
          </a:xfrm>
          <a:custGeom>
            <a:avLst/>
            <a:gdLst>
              <a:gd name="connsiteX0" fmla="*/ 194878 w 2145758"/>
              <a:gd name="connsiteY0" fmla="*/ 0 h 2147002"/>
              <a:gd name="connsiteX1" fmla="*/ 1950880 w 2145758"/>
              <a:gd name="connsiteY1" fmla="*/ 0 h 2147002"/>
              <a:gd name="connsiteX2" fmla="*/ 2145758 w 2145758"/>
              <a:gd name="connsiteY2" fmla="*/ 194878 h 2147002"/>
              <a:gd name="connsiteX3" fmla="*/ 2145758 w 2145758"/>
              <a:gd name="connsiteY3" fmla="*/ 1952124 h 2147002"/>
              <a:gd name="connsiteX4" fmla="*/ 1950880 w 2145758"/>
              <a:gd name="connsiteY4" fmla="*/ 2147002 h 2147002"/>
              <a:gd name="connsiteX5" fmla="*/ 194878 w 2145758"/>
              <a:gd name="connsiteY5" fmla="*/ 2147002 h 2147002"/>
              <a:gd name="connsiteX6" fmla="*/ 0 w 2145758"/>
              <a:gd name="connsiteY6" fmla="*/ 1952124 h 2147002"/>
              <a:gd name="connsiteX7" fmla="*/ 0 w 2145758"/>
              <a:gd name="connsiteY7" fmla="*/ 194878 h 2147002"/>
              <a:gd name="connsiteX8" fmla="*/ 194878 w 2145758"/>
              <a:gd name="connsiteY8" fmla="*/ 0 h 214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758" h="2147002">
                <a:moveTo>
                  <a:pt x="194878" y="0"/>
                </a:moveTo>
                <a:lnTo>
                  <a:pt x="1950880" y="0"/>
                </a:lnTo>
                <a:cubicBezTo>
                  <a:pt x="2058508" y="0"/>
                  <a:pt x="2145758" y="87250"/>
                  <a:pt x="2145758" y="194878"/>
                </a:cubicBezTo>
                <a:lnTo>
                  <a:pt x="2145758" y="1952124"/>
                </a:lnTo>
                <a:cubicBezTo>
                  <a:pt x="2145758" y="2059752"/>
                  <a:pt x="2058508" y="2147002"/>
                  <a:pt x="1950880" y="2147002"/>
                </a:cubicBezTo>
                <a:lnTo>
                  <a:pt x="194878" y="2147002"/>
                </a:lnTo>
                <a:cubicBezTo>
                  <a:pt x="87250" y="2147002"/>
                  <a:pt x="0" y="2059752"/>
                  <a:pt x="0" y="1952124"/>
                </a:cubicBezTo>
                <a:lnTo>
                  <a:pt x="0" y="194878"/>
                </a:lnTo>
                <a:cubicBezTo>
                  <a:pt x="0" y="87250"/>
                  <a:pt x="87250" y="0"/>
                  <a:pt x="1948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perspectiveContrastingRightFacing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794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1B437D8-E9AE-4F17-9D09-2DF4A7549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8776" y="1989138"/>
            <a:ext cx="8934448" cy="2382837"/>
          </a:xfrm>
          <a:custGeom>
            <a:avLst/>
            <a:gdLst>
              <a:gd name="connsiteX0" fmla="*/ 116211 w 8934448"/>
              <a:gd name="connsiteY0" fmla="*/ 0 h 2382837"/>
              <a:gd name="connsiteX1" fmla="*/ 8818237 w 8934448"/>
              <a:gd name="connsiteY1" fmla="*/ 0 h 2382837"/>
              <a:gd name="connsiteX2" fmla="*/ 8934448 w 8934448"/>
              <a:gd name="connsiteY2" fmla="*/ 116211 h 2382837"/>
              <a:gd name="connsiteX3" fmla="*/ 8934448 w 8934448"/>
              <a:gd name="connsiteY3" fmla="*/ 2266626 h 2382837"/>
              <a:gd name="connsiteX4" fmla="*/ 8818237 w 8934448"/>
              <a:gd name="connsiteY4" fmla="*/ 2382837 h 2382837"/>
              <a:gd name="connsiteX5" fmla="*/ 116211 w 8934448"/>
              <a:gd name="connsiteY5" fmla="*/ 2382837 h 2382837"/>
              <a:gd name="connsiteX6" fmla="*/ 0 w 8934448"/>
              <a:gd name="connsiteY6" fmla="*/ 2266626 h 2382837"/>
              <a:gd name="connsiteX7" fmla="*/ 0 w 8934448"/>
              <a:gd name="connsiteY7" fmla="*/ 116211 h 2382837"/>
              <a:gd name="connsiteX8" fmla="*/ 116211 w 8934448"/>
              <a:gd name="connsiteY8" fmla="*/ 0 h 238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4448" h="2382837">
                <a:moveTo>
                  <a:pt x="116211" y="0"/>
                </a:moveTo>
                <a:lnTo>
                  <a:pt x="8818237" y="0"/>
                </a:lnTo>
                <a:cubicBezTo>
                  <a:pt x="8882419" y="0"/>
                  <a:pt x="8934448" y="52029"/>
                  <a:pt x="8934448" y="116211"/>
                </a:cubicBezTo>
                <a:lnTo>
                  <a:pt x="8934448" y="2266626"/>
                </a:lnTo>
                <a:cubicBezTo>
                  <a:pt x="8934448" y="2330808"/>
                  <a:pt x="8882419" y="2382837"/>
                  <a:pt x="8818237" y="2382837"/>
                </a:cubicBezTo>
                <a:lnTo>
                  <a:pt x="116211" y="2382837"/>
                </a:lnTo>
                <a:cubicBezTo>
                  <a:pt x="52029" y="2382837"/>
                  <a:pt x="0" y="2330808"/>
                  <a:pt x="0" y="2266626"/>
                </a:cubicBezTo>
                <a:lnTo>
                  <a:pt x="0" y="116211"/>
                </a:lnTo>
                <a:cubicBezTo>
                  <a:pt x="0" y="52029"/>
                  <a:pt x="52029" y="0"/>
                  <a:pt x="1162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9279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783E77A7-977C-4697-A82F-7E84E04D08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2753" y="2397458"/>
            <a:ext cx="1520322" cy="1446613"/>
          </a:xfrm>
          <a:custGeom>
            <a:avLst/>
            <a:gdLst>
              <a:gd name="connsiteX0" fmla="*/ 744903 w 1520322"/>
              <a:gd name="connsiteY0" fmla="*/ 2 h 1446613"/>
              <a:gd name="connsiteX1" fmla="*/ 1505653 w 1520322"/>
              <a:gd name="connsiteY1" fmla="*/ 1289969 h 1446613"/>
              <a:gd name="connsiteX2" fmla="*/ 17229 w 1520322"/>
              <a:gd name="connsiteY2" fmla="*/ 1281700 h 1446613"/>
              <a:gd name="connsiteX3" fmla="*/ 744903 w 1520322"/>
              <a:gd name="connsiteY3" fmla="*/ 2 h 144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0322" h="1446613">
                <a:moveTo>
                  <a:pt x="744903" y="2"/>
                </a:moveTo>
                <a:cubicBezTo>
                  <a:pt x="992973" y="1380"/>
                  <a:pt x="1624176" y="1076353"/>
                  <a:pt x="1505653" y="1289969"/>
                </a:cubicBezTo>
                <a:cubicBezTo>
                  <a:pt x="1387130" y="1503585"/>
                  <a:pt x="144020" y="1496694"/>
                  <a:pt x="17229" y="1281700"/>
                </a:cubicBezTo>
                <a:cubicBezTo>
                  <a:pt x="-109563" y="1066705"/>
                  <a:pt x="496832" y="-1376"/>
                  <a:pt x="744903" y="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0D56261-47C2-45A6-9AC8-5EB12A83B7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1247" y="3927925"/>
            <a:ext cx="1520322" cy="1446613"/>
          </a:xfrm>
          <a:custGeom>
            <a:avLst/>
            <a:gdLst>
              <a:gd name="connsiteX0" fmla="*/ 744903 w 1520322"/>
              <a:gd name="connsiteY0" fmla="*/ 2 h 1446613"/>
              <a:gd name="connsiteX1" fmla="*/ 1505653 w 1520322"/>
              <a:gd name="connsiteY1" fmla="*/ 1289969 h 1446613"/>
              <a:gd name="connsiteX2" fmla="*/ 17229 w 1520322"/>
              <a:gd name="connsiteY2" fmla="*/ 1281700 h 1446613"/>
              <a:gd name="connsiteX3" fmla="*/ 744903 w 1520322"/>
              <a:gd name="connsiteY3" fmla="*/ 2 h 144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0322" h="1446613">
                <a:moveTo>
                  <a:pt x="744903" y="2"/>
                </a:moveTo>
                <a:cubicBezTo>
                  <a:pt x="992973" y="1380"/>
                  <a:pt x="1624176" y="1076353"/>
                  <a:pt x="1505653" y="1289969"/>
                </a:cubicBezTo>
                <a:cubicBezTo>
                  <a:pt x="1387130" y="1503585"/>
                  <a:pt x="144020" y="1496694"/>
                  <a:pt x="17229" y="1281700"/>
                </a:cubicBezTo>
                <a:cubicBezTo>
                  <a:pt x="-109563" y="1066705"/>
                  <a:pt x="496832" y="-1376"/>
                  <a:pt x="744903" y="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6C88D1F9-4F62-424F-856F-6006F75533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4260" y="3927925"/>
            <a:ext cx="1520322" cy="1446613"/>
          </a:xfrm>
          <a:custGeom>
            <a:avLst/>
            <a:gdLst>
              <a:gd name="connsiteX0" fmla="*/ 744902 w 1520322"/>
              <a:gd name="connsiteY0" fmla="*/ 2 h 1446613"/>
              <a:gd name="connsiteX1" fmla="*/ 1505653 w 1520322"/>
              <a:gd name="connsiteY1" fmla="*/ 1289969 h 1446613"/>
              <a:gd name="connsiteX2" fmla="*/ 17229 w 1520322"/>
              <a:gd name="connsiteY2" fmla="*/ 1281700 h 1446613"/>
              <a:gd name="connsiteX3" fmla="*/ 744902 w 1520322"/>
              <a:gd name="connsiteY3" fmla="*/ 2 h 144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0322" h="1446613">
                <a:moveTo>
                  <a:pt x="744902" y="2"/>
                </a:moveTo>
                <a:cubicBezTo>
                  <a:pt x="992973" y="1380"/>
                  <a:pt x="1624176" y="1076353"/>
                  <a:pt x="1505653" y="1289969"/>
                </a:cubicBezTo>
                <a:cubicBezTo>
                  <a:pt x="1387130" y="1503585"/>
                  <a:pt x="144020" y="1496694"/>
                  <a:pt x="17229" y="1281700"/>
                </a:cubicBezTo>
                <a:cubicBezTo>
                  <a:pt x="-109563" y="1066705"/>
                  <a:pt x="496832" y="-1376"/>
                  <a:pt x="744902" y="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9754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72013B5-09D7-4872-9F89-710DEDA2C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24027" y="2405764"/>
            <a:ext cx="2000249" cy="1275907"/>
          </a:xfrm>
          <a:custGeom>
            <a:avLst/>
            <a:gdLst>
              <a:gd name="connsiteX0" fmla="*/ 212655 w 2000249"/>
              <a:gd name="connsiteY0" fmla="*/ 0 h 1275907"/>
              <a:gd name="connsiteX1" fmla="*/ 1787594 w 2000249"/>
              <a:gd name="connsiteY1" fmla="*/ 0 h 1275907"/>
              <a:gd name="connsiteX2" fmla="*/ 2000249 w 2000249"/>
              <a:gd name="connsiteY2" fmla="*/ 212655 h 1275907"/>
              <a:gd name="connsiteX3" fmla="*/ 2000249 w 2000249"/>
              <a:gd name="connsiteY3" fmla="*/ 1063252 h 1275907"/>
              <a:gd name="connsiteX4" fmla="*/ 1787594 w 2000249"/>
              <a:gd name="connsiteY4" fmla="*/ 1275907 h 1275907"/>
              <a:gd name="connsiteX5" fmla="*/ 212655 w 2000249"/>
              <a:gd name="connsiteY5" fmla="*/ 1275907 h 1275907"/>
              <a:gd name="connsiteX6" fmla="*/ 0 w 2000249"/>
              <a:gd name="connsiteY6" fmla="*/ 1063252 h 1275907"/>
              <a:gd name="connsiteX7" fmla="*/ 0 w 2000249"/>
              <a:gd name="connsiteY7" fmla="*/ 212655 h 1275907"/>
              <a:gd name="connsiteX8" fmla="*/ 212655 w 2000249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0249" h="1275907">
                <a:moveTo>
                  <a:pt x="212655" y="0"/>
                </a:moveTo>
                <a:lnTo>
                  <a:pt x="1787594" y="0"/>
                </a:lnTo>
                <a:cubicBezTo>
                  <a:pt x="1905040" y="0"/>
                  <a:pt x="2000249" y="95209"/>
                  <a:pt x="2000249" y="212655"/>
                </a:cubicBezTo>
                <a:lnTo>
                  <a:pt x="2000249" y="1063252"/>
                </a:lnTo>
                <a:cubicBezTo>
                  <a:pt x="2000249" y="1180698"/>
                  <a:pt x="1905040" y="1275907"/>
                  <a:pt x="1787594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702A5E6-902A-441A-842D-1D8E506136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4027" y="3933198"/>
            <a:ext cx="2000249" cy="1275907"/>
          </a:xfrm>
          <a:custGeom>
            <a:avLst/>
            <a:gdLst>
              <a:gd name="connsiteX0" fmla="*/ 212655 w 2000249"/>
              <a:gd name="connsiteY0" fmla="*/ 0 h 1275907"/>
              <a:gd name="connsiteX1" fmla="*/ 1787594 w 2000249"/>
              <a:gd name="connsiteY1" fmla="*/ 0 h 1275907"/>
              <a:gd name="connsiteX2" fmla="*/ 2000249 w 2000249"/>
              <a:gd name="connsiteY2" fmla="*/ 212655 h 1275907"/>
              <a:gd name="connsiteX3" fmla="*/ 2000249 w 2000249"/>
              <a:gd name="connsiteY3" fmla="*/ 1063252 h 1275907"/>
              <a:gd name="connsiteX4" fmla="*/ 1787594 w 2000249"/>
              <a:gd name="connsiteY4" fmla="*/ 1275907 h 1275907"/>
              <a:gd name="connsiteX5" fmla="*/ 212655 w 2000249"/>
              <a:gd name="connsiteY5" fmla="*/ 1275907 h 1275907"/>
              <a:gd name="connsiteX6" fmla="*/ 0 w 2000249"/>
              <a:gd name="connsiteY6" fmla="*/ 1063252 h 1275907"/>
              <a:gd name="connsiteX7" fmla="*/ 0 w 2000249"/>
              <a:gd name="connsiteY7" fmla="*/ 212655 h 1275907"/>
              <a:gd name="connsiteX8" fmla="*/ 212655 w 2000249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0249" h="1275907">
                <a:moveTo>
                  <a:pt x="212655" y="0"/>
                </a:moveTo>
                <a:lnTo>
                  <a:pt x="1787594" y="0"/>
                </a:lnTo>
                <a:cubicBezTo>
                  <a:pt x="1905040" y="0"/>
                  <a:pt x="2000249" y="95209"/>
                  <a:pt x="2000249" y="212655"/>
                </a:cubicBezTo>
                <a:lnTo>
                  <a:pt x="2000249" y="1063252"/>
                </a:lnTo>
                <a:cubicBezTo>
                  <a:pt x="2000249" y="1180698"/>
                  <a:pt x="1905040" y="1275907"/>
                  <a:pt x="1787594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3826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88A576-51F6-437A-BF5E-AA6E53932C05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E96F50-159B-4733-BE7A-7A61E26C5B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28" name="图片 3">
            <a:extLst>
              <a:ext uri="{FF2B5EF4-FFF2-40B4-BE49-F238E27FC236}">
                <a16:creationId xmlns:a16="http://schemas.microsoft.com/office/drawing/2014/main" id="{EFB7CCC4-EB9A-4ED1-81D1-18E2B276C2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8" r="9605" b="1849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EC7610-E9B2-4A99-9B19-09F15F5535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12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0" name="图片 5">
            <a:extLst>
              <a:ext uri="{FF2B5EF4-FFF2-40B4-BE49-F238E27FC236}">
                <a16:creationId xmlns:a16="http://schemas.microsoft.com/office/drawing/2014/main" id="{9A0917E7-3C94-4742-A1B3-F68534FE4F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6" r="15897" b="66718"/>
          <a:stretch>
            <a:fillRect/>
          </a:stretch>
        </p:blipFill>
        <p:spPr bwMode="auto">
          <a:xfrm>
            <a:off x="0" y="6073775"/>
            <a:ext cx="12192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6">
            <a:extLst>
              <a:ext uri="{FF2B5EF4-FFF2-40B4-BE49-F238E27FC236}">
                <a16:creationId xmlns:a16="http://schemas.microsoft.com/office/drawing/2014/main" id="{C7F7C857-D64B-472A-8DEB-7C31984C93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93"/>
          <a:stretch>
            <a:fillRect/>
          </a:stretch>
        </p:blipFill>
        <p:spPr bwMode="auto">
          <a:xfrm>
            <a:off x="4160838" y="0"/>
            <a:ext cx="38703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2" r:id="rId10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2A5895-1ABF-4E1F-B2EF-243D318E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9225"/>
            <a:ext cx="404177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7D845B-631C-4603-B1F4-B8FFCCCA3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0"/>
            <a:ext cx="5942012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0F9A672-860D-4E12-ACE1-9157D68D35DF}"/>
              </a:ext>
            </a:extLst>
          </p:cNvPr>
          <p:cNvGrpSpPr/>
          <p:nvPr/>
        </p:nvGrpSpPr>
        <p:grpSpPr>
          <a:xfrm>
            <a:off x="9229635" y="6074482"/>
            <a:ext cx="533400" cy="533400"/>
            <a:chOff x="7953375" y="5445125"/>
            <a:chExt cx="533400" cy="53340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3E86967-9707-4939-9B30-D001A35CBBF2}"/>
                </a:ext>
              </a:extLst>
            </p:cNvPr>
            <p:cNvSpPr/>
            <p:nvPr/>
          </p:nvSpPr>
          <p:spPr>
            <a:xfrm>
              <a:off x="7953375" y="5445125"/>
              <a:ext cx="533400" cy="533400"/>
            </a:xfrm>
            <a:prstGeom prst="ellipse">
              <a:avLst/>
            </a:prstGeom>
            <a:gradFill flip="none" rotWithShape="1"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8" name="椭圆 15">
              <a:extLst>
                <a:ext uri="{FF2B5EF4-FFF2-40B4-BE49-F238E27FC236}">
                  <a16:creationId xmlns:a16="http://schemas.microsoft.com/office/drawing/2014/main" id="{D1F46081-EB2B-4E7D-B256-B62EEC471DD7}"/>
                </a:ext>
              </a:extLst>
            </p:cNvPr>
            <p:cNvSpPr/>
            <p:nvPr/>
          </p:nvSpPr>
          <p:spPr>
            <a:xfrm>
              <a:off x="8074025" y="5561012"/>
              <a:ext cx="292100" cy="301625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FA496-AC68-4A34-A8D8-4B68EA0967FE}"/>
              </a:ext>
            </a:extLst>
          </p:cNvPr>
          <p:cNvGrpSpPr/>
          <p:nvPr/>
        </p:nvGrpSpPr>
        <p:grpSpPr>
          <a:xfrm>
            <a:off x="10091949" y="6074482"/>
            <a:ext cx="533400" cy="533400"/>
            <a:chOff x="8931275" y="5445125"/>
            <a:chExt cx="533400" cy="533400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A1E8E58-5AF1-464E-8569-A88C02686FB1}"/>
                </a:ext>
              </a:extLst>
            </p:cNvPr>
            <p:cNvSpPr/>
            <p:nvPr/>
          </p:nvSpPr>
          <p:spPr>
            <a:xfrm>
              <a:off x="8931275" y="5445125"/>
              <a:ext cx="533400" cy="533400"/>
            </a:xfrm>
            <a:prstGeom prst="ellipse">
              <a:avLst/>
            </a:pr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9" name="椭圆 34">
              <a:extLst>
                <a:ext uri="{FF2B5EF4-FFF2-40B4-BE49-F238E27FC236}">
                  <a16:creationId xmlns:a16="http://schemas.microsoft.com/office/drawing/2014/main" id="{76DEB3A5-A32C-4B35-8662-38005421D805}"/>
                </a:ext>
              </a:extLst>
            </p:cNvPr>
            <p:cNvSpPr/>
            <p:nvPr/>
          </p:nvSpPr>
          <p:spPr>
            <a:xfrm>
              <a:off x="9047163" y="5561013"/>
              <a:ext cx="301625" cy="301625"/>
            </a:xfrm>
            <a:custGeom>
              <a:avLst/>
              <a:gdLst>
                <a:gd name="T0" fmla="*/ 325 w 333"/>
                <a:gd name="T1" fmla="*/ 136 h 333"/>
                <a:gd name="T2" fmla="*/ 295 w 333"/>
                <a:gd name="T3" fmla="*/ 132 h 333"/>
                <a:gd name="T4" fmla="*/ 282 w 333"/>
                <a:gd name="T5" fmla="*/ 100 h 333"/>
                <a:gd name="T6" fmla="*/ 301 w 333"/>
                <a:gd name="T7" fmla="*/ 77 h 333"/>
                <a:gd name="T8" fmla="*/ 300 w 333"/>
                <a:gd name="T9" fmla="*/ 64 h 333"/>
                <a:gd name="T10" fmla="*/ 269 w 333"/>
                <a:gd name="T11" fmla="*/ 33 h 333"/>
                <a:gd name="T12" fmla="*/ 257 w 333"/>
                <a:gd name="T13" fmla="*/ 33 h 333"/>
                <a:gd name="T14" fmla="*/ 233 w 333"/>
                <a:gd name="T15" fmla="*/ 51 h 333"/>
                <a:gd name="T16" fmla="*/ 201 w 333"/>
                <a:gd name="T17" fmla="*/ 38 h 333"/>
                <a:gd name="T18" fmla="*/ 198 w 333"/>
                <a:gd name="T19" fmla="*/ 8 h 333"/>
                <a:gd name="T20" fmla="*/ 188 w 333"/>
                <a:gd name="T21" fmla="*/ 0 h 333"/>
                <a:gd name="T22" fmla="*/ 145 w 333"/>
                <a:gd name="T23" fmla="*/ 0 h 333"/>
                <a:gd name="T24" fmla="*/ 136 w 333"/>
                <a:gd name="T25" fmla="*/ 8 h 333"/>
                <a:gd name="T26" fmla="*/ 132 w 333"/>
                <a:gd name="T27" fmla="*/ 38 h 333"/>
                <a:gd name="T28" fmla="*/ 100 w 333"/>
                <a:gd name="T29" fmla="*/ 51 h 333"/>
                <a:gd name="T30" fmla="*/ 77 w 333"/>
                <a:gd name="T31" fmla="*/ 33 h 333"/>
                <a:gd name="T32" fmla="*/ 64 w 333"/>
                <a:gd name="T33" fmla="*/ 33 h 333"/>
                <a:gd name="T34" fmla="*/ 33 w 333"/>
                <a:gd name="T35" fmla="*/ 64 h 333"/>
                <a:gd name="T36" fmla="*/ 33 w 333"/>
                <a:gd name="T37" fmla="*/ 77 h 333"/>
                <a:gd name="T38" fmla="*/ 51 w 333"/>
                <a:gd name="T39" fmla="*/ 100 h 333"/>
                <a:gd name="T40" fmla="*/ 38 w 333"/>
                <a:gd name="T41" fmla="*/ 132 h 333"/>
                <a:gd name="T42" fmla="*/ 8 w 333"/>
                <a:gd name="T43" fmla="*/ 136 h 333"/>
                <a:gd name="T44" fmla="*/ 0 w 333"/>
                <a:gd name="T45" fmla="*/ 145 h 333"/>
                <a:gd name="T46" fmla="*/ 0 w 333"/>
                <a:gd name="T47" fmla="*/ 188 h 333"/>
                <a:gd name="T48" fmla="*/ 8 w 333"/>
                <a:gd name="T49" fmla="*/ 198 h 333"/>
                <a:gd name="T50" fmla="*/ 38 w 333"/>
                <a:gd name="T51" fmla="*/ 201 h 333"/>
                <a:gd name="T52" fmla="*/ 51 w 333"/>
                <a:gd name="T53" fmla="*/ 233 h 333"/>
                <a:gd name="T54" fmla="*/ 33 w 333"/>
                <a:gd name="T55" fmla="*/ 257 h 333"/>
                <a:gd name="T56" fmla="*/ 34 w 333"/>
                <a:gd name="T57" fmla="*/ 269 h 333"/>
                <a:gd name="T58" fmla="*/ 64 w 333"/>
                <a:gd name="T59" fmla="*/ 300 h 333"/>
                <a:gd name="T60" fmla="*/ 77 w 333"/>
                <a:gd name="T61" fmla="*/ 301 h 333"/>
                <a:gd name="T62" fmla="*/ 100 w 333"/>
                <a:gd name="T63" fmla="*/ 282 h 333"/>
                <a:gd name="T64" fmla="*/ 132 w 333"/>
                <a:gd name="T65" fmla="*/ 295 h 333"/>
                <a:gd name="T66" fmla="*/ 136 w 333"/>
                <a:gd name="T67" fmla="*/ 325 h 333"/>
                <a:gd name="T68" fmla="*/ 145 w 333"/>
                <a:gd name="T69" fmla="*/ 333 h 333"/>
                <a:gd name="T70" fmla="*/ 188 w 333"/>
                <a:gd name="T71" fmla="*/ 333 h 333"/>
                <a:gd name="T72" fmla="*/ 198 w 333"/>
                <a:gd name="T73" fmla="*/ 325 h 333"/>
                <a:gd name="T74" fmla="*/ 201 w 333"/>
                <a:gd name="T75" fmla="*/ 295 h 333"/>
                <a:gd name="T76" fmla="*/ 233 w 333"/>
                <a:gd name="T77" fmla="*/ 282 h 333"/>
                <a:gd name="T78" fmla="*/ 257 w 333"/>
                <a:gd name="T79" fmla="*/ 301 h 333"/>
                <a:gd name="T80" fmla="*/ 269 w 333"/>
                <a:gd name="T81" fmla="*/ 300 h 333"/>
                <a:gd name="T82" fmla="*/ 300 w 333"/>
                <a:gd name="T83" fmla="*/ 269 h 333"/>
                <a:gd name="T84" fmla="*/ 301 w 333"/>
                <a:gd name="T85" fmla="*/ 257 h 333"/>
                <a:gd name="T86" fmla="*/ 282 w 333"/>
                <a:gd name="T87" fmla="*/ 233 h 333"/>
                <a:gd name="T88" fmla="*/ 295 w 333"/>
                <a:gd name="T89" fmla="*/ 201 h 333"/>
                <a:gd name="T90" fmla="*/ 325 w 333"/>
                <a:gd name="T91" fmla="*/ 198 h 333"/>
                <a:gd name="T92" fmla="*/ 333 w 333"/>
                <a:gd name="T93" fmla="*/ 188 h 333"/>
                <a:gd name="T94" fmla="*/ 333 w 333"/>
                <a:gd name="T95" fmla="*/ 145 h 333"/>
                <a:gd name="T96" fmla="*/ 325 w 333"/>
                <a:gd name="T97" fmla="*/ 136 h 333"/>
                <a:gd name="T98" fmla="*/ 167 w 333"/>
                <a:gd name="T99" fmla="*/ 250 h 333"/>
                <a:gd name="T100" fmla="*/ 83 w 333"/>
                <a:gd name="T101" fmla="*/ 167 h 333"/>
                <a:gd name="T102" fmla="*/ 167 w 333"/>
                <a:gd name="T103" fmla="*/ 83 h 333"/>
                <a:gd name="T104" fmla="*/ 250 w 333"/>
                <a:gd name="T105" fmla="*/ 167 h 333"/>
                <a:gd name="T106" fmla="*/ 167 w 333"/>
                <a:gd name="T107" fmla="*/ 25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3" h="333">
                  <a:moveTo>
                    <a:pt x="325" y="136"/>
                  </a:moveTo>
                  <a:lnTo>
                    <a:pt x="295" y="132"/>
                  </a:lnTo>
                  <a:cubicBezTo>
                    <a:pt x="292" y="121"/>
                    <a:pt x="288" y="110"/>
                    <a:pt x="282" y="100"/>
                  </a:cubicBezTo>
                  <a:lnTo>
                    <a:pt x="301" y="77"/>
                  </a:lnTo>
                  <a:cubicBezTo>
                    <a:pt x="303" y="73"/>
                    <a:pt x="303" y="67"/>
                    <a:pt x="300" y="64"/>
                  </a:cubicBezTo>
                  <a:lnTo>
                    <a:pt x="269" y="33"/>
                  </a:lnTo>
                  <a:cubicBezTo>
                    <a:pt x="266" y="30"/>
                    <a:pt x="260" y="30"/>
                    <a:pt x="257" y="33"/>
                  </a:cubicBezTo>
                  <a:lnTo>
                    <a:pt x="233" y="51"/>
                  </a:lnTo>
                  <a:cubicBezTo>
                    <a:pt x="223" y="45"/>
                    <a:pt x="213" y="41"/>
                    <a:pt x="201" y="38"/>
                  </a:cubicBezTo>
                  <a:lnTo>
                    <a:pt x="198" y="8"/>
                  </a:lnTo>
                  <a:cubicBezTo>
                    <a:pt x="197" y="4"/>
                    <a:pt x="193" y="0"/>
                    <a:pt x="188" y="0"/>
                  </a:cubicBezTo>
                  <a:lnTo>
                    <a:pt x="145" y="0"/>
                  </a:lnTo>
                  <a:cubicBezTo>
                    <a:pt x="140" y="0"/>
                    <a:pt x="136" y="4"/>
                    <a:pt x="136" y="8"/>
                  </a:cubicBezTo>
                  <a:lnTo>
                    <a:pt x="132" y="38"/>
                  </a:lnTo>
                  <a:cubicBezTo>
                    <a:pt x="121" y="41"/>
                    <a:pt x="110" y="46"/>
                    <a:pt x="100" y="51"/>
                  </a:cubicBezTo>
                  <a:lnTo>
                    <a:pt x="77" y="33"/>
                  </a:lnTo>
                  <a:cubicBezTo>
                    <a:pt x="73" y="30"/>
                    <a:pt x="67" y="30"/>
                    <a:pt x="64" y="33"/>
                  </a:cubicBezTo>
                  <a:lnTo>
                    <a:pt x="33" y="64"/>
                  </a:lnTo>
                  <a:cubicBezTo>
                    <a:pt x="30" y="67"/>
                    <a:pt x="30" y="73"/>
                    <a:pt x="33" y="77"/>
                  </a:cubicBezTo>
                  <a:lnTo>
                    <a:pt x="51" y="100"/>
                  </a:lnTo>
                  <a:cubicBezTo>
                    <a:pt x="45" y="110"/>
                    <a:pt x="41" y="121"/>
                    <a:pt x="38" y="132"/>
                  </a:cubicBezTo>
                  <a:lnTo>
                    <a:pt x="8" y="136"/>
                  </a:lnTo>
                  <a:cubicBezTo>
                    <a:pt x="4" y="136"/>
                    <a:pt x="0" y="140"/>
                    <a:pt x="0" y="145"/>
                  </a:cubicBezTo>
                  <a:lnTo>
                    <a:pt x="0" y="188"/>
                  </a:lnTo>
                  <a:cubicBezTo>
                    <a:pt x="0" y="193"/>
                    <a:pt x="4" y="197"/>
                    <a:pt x="8" y="198"/>
                  </a:cubicBezTo>
                  <a:lnTo>
                    <a:pt x="38" y="201"/>
                  </a:lnTo>
                  <a:cubicBezTo>
                    <a:pt x="41" y="213"/>
                    <a:pt x="46" y="223"/>
                    <a:pt x="51" y="233"/>
                  </a:cubicBezTo>
                  <a:lnTo>
                    <a:pt x="33" y="257"/>
                  </a:lnTo>
                  <a:cubicBezTo>
                    <a:pt x="30" y="260"/>
                    <a:pt x="30" y="266"/>
                    <a:pt x="34" y="269"/>
                  </a:cubicBezTo>
                  <a:lnTo>
                    <a:pt x="64" y="300"/>
                  </a:lnTo>
                  <a:cubicBezTo>
                    <a:pt x="67" y="303"/>
                    <a:pt x="73" y="303"/>
                    <a:pt x="77" y="301"/>
                  </a:cubicBezTo>
                  <a:lnTo>
                    <a:pt x="100" y="282"/>
                  </a:lnTo>
                  <a:cubicBezTo>
                    <a:pt x="110" y="288"/>
                    <a:pt x="121" y="292"/>
                    <a:pt x="132" y="295"/>
                  </a:cubicBezTo>
                  <a:lnTo>
                    <a:pt x="136" y="325"/>
                  </a:lnTo>
                  <a:cubicBezTo>
                    <a:pt x="136" y="330"/>
                    <a:pt x="140" y="333"/>
                    <a:pt x="145" y="333"/>
                  </a:cubicBezTo>
                  <a:lnTo>
                    <a:pt x="188" y="333"/>
                  </a:lnTo>
                  <a:cubicBezTo>
                    <a:pt x="193" y="333"/>
                    <a:pt x="197" y="330"/>
                    <a:pt x="198" y="325"/>
                  </a:cubicBezTo>
                  <a:lnTo>
                    <a:pt x="201" y="295"/>
                  </a:lnTo>
                  <a:cubicBezTo>
                    <a:pt x="213" y="292"/>
                    <a:pt x="223" y="288"/>
                    <a:pt x="233" y="282"/>
                  </a:cubicBezTo>
                  <a:lnTo>
                    <a:pt x="257" y="301"/>
                  </a:lnTo>
                  <a:cubicBezTo>
                    <a:pt x="260" y="303"/>
                    <a:pt x="266" y="303"/>
                    <a:pt x="269" y="300"/>
                  </a:cubicBezTo>
                  <a:lnTo>
                    <a:pt x="300" y="269"/>
                  </a:lnTo>
                  <a:cubicBezTo>
                    <a:pt x="303" y="266"/>
                    <a:pt x="303" y="260"/>
                    <a:pt x="301" y="257"/>
                  </a:cubicBezTo>
                  <a:lnTo>
                    <a:pt x="282" y="233"/>
                  </a:lnTo>
                  <a:cubicBezTo>
                    <a:pt x="288" y="223"/>
                    <a:pt x="292" y="213"/>
                    <a:pt x="295" y="201"/>
                  </a:cubicBezTo>
                  <a:lnTo>
                    <a:pt x="325" y="198"/>
                  </a:lnTo>
                  <a:cubicBezTo>
                    <a:pt x="330" y="197"/>
                    <a:pt x="333" y="193"/>
                    <a:pt x="333" y="188"/>
                  </a:cubicBezTo>
                  <a:lnTo>
                    <a:pt x="333" y="145"/>
                  </a:lnTo>
                  <a:cubicBezTo>
                    <a:pt x="333" y="140"/>
                    <a:pt x="330" y="136"/>
                    <a:pt x="325" y="136"/>
                  </a:cubicBezTo>
                  <a:close/>
                  <a:moveTo>
                    <a:pt x="167" y="250"/>
                  </a:moveTo>
                  <a:cubicBezTo>
                    <a:pt x="121" y="250"/>
                    <a:pt x="83" y="213"/>
                    <a:pt x="83" y="167"/>
                  </a:cubicBezTo>
                  <a:cubicBezTo>
                    <a:pt x="83" y="121"/>
                    <a:pt x="121" y="83"/>
                    <a:pt x="167" y="83"/>
                  </a:cubicBezTo>
                  <a:cubicBezTo>
                    <a:pt x="213" y="83"/>
                    <a:pt x="250" y="121"/>
                    <a:pt x="250" y="167"/>
                  </a:cubicBezTo>
                  <a:cubicBezTo>
                    <a:pt x="250" y="213"/>
                    <a:pt x="213" y="250"/>
                    <a:pt x="167" y="25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6478C2-A407-40DD-9C03-A85582B26207}"/>
              </a:ext>
            </a:extLst>
          </p:cNvPr>
          <p:cNvGrpSpPr/>
          <p:nvPr/>
        </p:nvGrpSpPr>
        <p:grpSpPr>
          <a:xfrm>
            <a:off x="10949993" y="6074482"/>
            <a:ext cx="533400" cy="533400"/>
            <a:chOff x="9909175" y="5445125"/>
            <a:chExt cx="533400" cy="5334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C441646-516B-46AD-874C-9E0C9118DED9}"/>
                </a:ext>
              </a:extLst>
            </p:cNvPr>
            <p:cNvSpPr/>
            <p:nvPr/>
          </p:nvSpPr>
          <p:spPr>
            <a:xfrm>
              <a:off x="9909175" y="5445125"/>
              <a:ext cx="533400" cy="533400"/>
            </a:xfrm>
            <a:prstGeom prst="ellipse">
              <a:avLst/>
            </a:prstGeom>
            <a:gradFill flip="none" rotWithShape="1">
              <a:gsLst>
                <a:gs pos="0">
                  <a:srgbClr val="F9D3BA"/>
                </a:gs>
                <a:gs pos="100000">
                  <a:srgbClr val="FB98A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椭圆 42">
              <a:extLst>
                <a:ext uri="{FF2B5EF4-FFF2-40B4-BE49-F238E27FC236}">
                  <a16:creationId xmlns:a16="http://schemas.microsoft.com/office/drawing/2014/main" id="{B7D7D9FA-7F3E-4B7F-9381-F1655EAE7299}"/>
                </a:ext>
              </a:extLst>
            </p:cNvPr>
            <p:cNvSpPr/>
            <p:nvPr/>
          </p:nvSpPr>
          <p:spPr>
            <a:xfrm>
              <a:off x="10025063" y="5561013"/>
              <a:ext cx="301625" cy="301625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13EF90D-B1AE-48B9-8192-DF910A965D01}"/>
              </a:ext>
            </a:extLst>
          </p:cNvPr>
          <p:cNvSpPr txBox="1"/>
          <p:nvPr/>
        </p:nvSpPr>
        <p:spPr>
          <a:xfrm>
            <a:off x="0" y="2840295"/>
            <a:ext cx="7323184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F890BC"/>
                    </a:gs>
                    <a:gs pos="100000">
                      <a:srgbClr val="F71E76"/>
                    </a:gs>
                  </a:gsLst>
                  <a:lin ang="2700000" scaled="1"/>
                </a:gradFill>
                <a:latin typeface="+mj-lt"/>
                <a:ea typeface="时尚中黑简体" panose="01010104010101010101" pitchFamily="2" charset="-122"/>
              </a:rPr>
              <a:t>CÔNG NGHỆ PHẦN MỀM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Đề</a:t>
            </a:r>
            <a:r>
              <a:rPr lang="en-US" altLang="zh-CN" sz="3200" dirty="0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 </a:t>
            </a: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tài</a:t>
            </a:r>
            <a:r>
              <a:rPr lang="en-US" altLang="zh-CN" sz="3200" dirty="0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: Website </a:t>
            </a: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bán</a:t>
            </a:r>
            <a:r>
              <a:rPr lang="en-US" altLang="zh-CN" sz="3200" dirty="0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 </a:t>
            </a: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cây</a:t>
            </a:r>
            <a:r>
              <a:rPr lang="en-US" altLang="zh-CN" sz="3200" dirty="0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 </a:t>
            </a: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cảnh</a:t>
            </a:r>
            <a:endParaRPr lang="zh-CN" altLang="en-US" sz="3200" dirty="0">
              <a:solidFill>
                <a:srgbClr val="69EAF4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E129E3-8DF9-407B-96DF-344FD40F2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88" y="1622369"/>
            <a:ext cx="726977" cy="726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4ACDD34-56EA-4A19-864A-0BBE69379EBF}"/>
              </a:ext>
            </a:extLst>
          </p:cNvPr>
          <p:cNvSpPr txBox="1"/>
          <p:nvPr/>
        </p:nvSpPr>
        <p:spPr>
          <a:xfrm>
            <a:off x="1274054" y="462476"/>
            <a:ext cx="4479047" cy="138499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Trường</a:t>
            </a:r>
            <a:r>
              <a:rPr lang="en-US" altLang="zh-CN" sz="2800" dirty="0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đại</a:t>
            </a:r>
            <a:r>
              <a:rPr lang="en-US" altLang="zh-CN" sz="2800" dirty="0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học</a:t>
            </a:r>
            <a:r>
              <a:rPr lang="en-US" altLang="zh-CN" sz="2800" dirty="0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Đà</a:t>
            </a:r>
            <a:r>
              <a:rPr lang="en-US" altLang="zh-CN" sz="2800" dirty="0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Lạt</a:t>
            </a:r>
            <a:endParaRPr lang="en-US" altLang="zh-CN" sz="2800" dirty="0">
              <a:solidFill>
                <a:srgbClr val="F9D3BA"/>
              </a:solidFill>
              <a:latin typeface="+mj-lt"/>
              <a:ea typeface="汉仪清雅体简" panose="00020600040101010101" pitchFamily="18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Khoa </a:t>
            </a:r>
            <a:r>
              <a:rPr lang="en-US" altLang="zh-CN" sz="2800" dirty="0" err="1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Công</a:t>
            </a:r>
            <a:r>
              <a:rPr lang="en-US" altLang="zh-CN" sz="2800" dirty="0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nghệ</a:t>
            </a:r>
            <a:r>
              <a:rPr lang="en-US" altLang="zh-CN" sz="2800" dirty="0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Thông</a:t>
            </a:r>
            <a:r>
              <a:rPr lang="en-US" altLang="zh-CN" sz="2800" dirty="0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 tin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chemeClr val="bg1"/>
              </a:solidFill>
              <a:latin typeface="+mj-lt"/>
              <a:ea typeface="汉仪清雅体简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18E37A-84D9-42CB-BCD6-91C184A3B96B}"/>
              </a:ext>
            </a:extLst>
          </p:cNvPr>
          <p:cNvSpPr txBox="1"/>
          <p:nvPr/>
        </p:nvSpPr>
        <p:spPr>
          <a:xfrm>
            <a:off x="6437313" y="4691029"/>
            <a:ext cx="6147535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GVHD: TS.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Võ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Phương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Bình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Sinh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viên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thực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hiện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: 1812816_Hoàng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Thị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Hồng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Nhung</a:t>
            </a:r>
          </a:p>
          <a:p>
            <a:pPr marL="1890713" indent="52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1812800_Nguyễn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Thành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Luân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75A8F0-53A4-490C-9FD5-1B071938669D}"/>
              </a:ext>
            </a:extLst>
          </p:cNvPr>
          <p:cNvCxnSpPr/>
          <p:nvPr/>
        </p:nvCxnSpPr>
        <p:spPr>
          <a:xfrm>
            <a:off x="6538452" y="4610535"/>
            <a:ext cx="360363" cy="0"/>
          </a:xfrm>
          <a:prstGeom prst="line">
            <a:avLst/>
          </a:prstGeom>
          <a:ln w="19050">
            <a:solidFill>
              <a:srgbClr val="7D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C16256-341A-4293-B08F-D94B75313AAE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C151CB30-CB77-4D48-9DFF-14BA3F08ACA4}"/>
              </a:ext>
            </a:extLst>
          </p:cNvPr>
          <p:cNvSpPr txBox="1"/>
          <p:nvPr/>
        </p:nvSpPr>
        <p:spPr>
          <a:xfrm>
            <a:off x="5278583" y="672081"/>
            <a:ext cx="6705374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SƠ ĐỒ MỨC PHÂN TÍCH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7D145-9775-4290-A00B-F6DC87DA6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7" y="328612"/>
            <a:ext cx="7677150" cy="620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BC0D45-E0EE-4D81-9CDA-12DD0D789474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10017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1C5171E3-610B-432C-ACEA-CCB1C326E1DE}"/>
              </a:ext>
            </a:extLst>
          </p:cNvPr>
          <p:cNvSpPr/>
          <p:nvPr/>
        </p:nvSpPr>
        <p:spPr bwMode="auto">
          <a:xfrm>
            <a:off x="7472360" y="2829755"/>
            <a:ext cx="1771651" cy="701602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rgbClr val="101125"/>
                </a:solidFill>
                <a:latin typeface="Century Gothic" panose="020B0502020202020204" pitchFamily="34" charset="0"/>
                <a:ea typeface="+mj-ea"/>
              </a:rPr>
              <a:t>Design comes from life because design changes the existence of life in pursuit of artistic beauty in life because of design changes because of design changes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D088FE-B350-49E7-91D3-EFB4A020E8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3635" y="1181824"/>
            <a:ext cx="10381673" cy="4877231"/>
          </a:xfrm>
          <a:prstGeom prst="rect">
            <a:avLst/>
          </a:prstGeom>
        </p:spPr>
      </p:pic>
      <p:sp>
        <p:nvSpPr>
          <p:cNvPr id="5" name="文本框 6">
            <a:extLst>
              <a:ext uri="{FF2B5EF4-FFF2-40B4-BE49-F238E27FC236}">
                <a16:creationId xmlns:a16="http://schemas.microsoft.com/office/drawing/2014/main" id="{BC666B46-2612-45C8-BF42-38C69441CA5C}"/>
              </a:ext>
            </a:extLst>
          </p:cNvPr>
          <p:cNvSpPr txBox="1"/>
          <p:nvPr/>
        </p:nvSpPr>
        <p:spPr>
          <a:xfrm>
            <a:off x="3271050" y="302057"/>
            <a:ext cx="5686841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C</a:t>
            </a:r>
            <a:r>
              <a:rPr lang="vi-VN" altLang="zh-CN" sz="3600" dirty="0">
                <a:solidFill>
                  <a:srgbClr val="F9D3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Ơ</a:t>
            </a: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 SỞ DỮ LIỆU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C887C-8DB3-4E5F-8D7D-94FDDD4358E7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3252579" y="547390"/>
            <a:ext cx="5686841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bg1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CẤU TRÚC DỰ ÁN</a:t>
            </a:r>
          </a:p>
        </p:txBody>
      </p:sp>
      <p:grpSp>
        <p:nvGrpSpPr>
          <p:cNvPr id="9242" name="组合 70">
            <a:extLst>
              <a:ext uri="{FF2B5EF4-FFF2-40B4-BE49-F238E27FC236}">
                <a16:creationId xmlns:a16="http://schemas.microsoft.com/office/drawing/2014/main" id="{1CBE8537-F119-406D-BB39-2F06118C8FC8}"/>
              </a:ext>
            </a:extLst>
          </p:cNvPr>
          <p:cNvGrpSpPr>
            <a:grpSpLocks/>
          </p:cNvGrpSpPr>
          <p:nvPr/>
        </p:nvGrpSpPr>
        <p:grpSpPr bwMode="auto">
          <a:xfrm>
            <a:off x="1879600" y="2398713"/>
            <a:ext cx="566738" cy="567115"/>
            <a:chOff x="2883507" y="2815320"/>
            <a:chExt cx="701960" cy="70195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85D97B0-051C-4C9D-A0AF-CE6A336EC5F0}"/>
                </a:ext>
              </a:extLst>
            </p:cNvPr>
            <p:cNvSpPr/>
            <p:nvPr/>
          </p:nvSpPr>
          <p:spPr>
            <a:xfrm>
              <a:off x="2883507" y="2815320"/>
              <a:ext cx="701960" cy="701488"/>
            </a:xfrm>
            <a:prstGeom prst="ellipse">
              <a:avLst/>
            </a:prstGeom>
            <a:gradFill flip="none" rotWithShape="1"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" name="椭圆 14">
              <a:extLst>
                <a:ext uri="{FF2B5EF4-FFF2-40B4-BE49-F238E27FC236}">
                  <a16:creationId xmlns:a16="http://schemas.microsoft.com/office/drawing/2014/main" id="{A49C6BEF-77C1-4B80-9152-9EEF0B1F2C70}"/>
                </a:ext>
              </a:extLst>
            </p:cNvPr>
            <p:cNvSpPr/>
            <p:nvPr/>
          </p:nvSpPr>
          <p:spPr>
            <a:xfrm>
              <a:off x="3050641" y="2982341"/>
              <a:ext cx="367692" cy="367447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43" name="组合 71">
            <a:extLst>
              <a:ext uri="{FF2B5EF4-FFF2-40B4-BE49-F238E27FC236}">
                <a16:creationId xmlns:a16="http://schemas.microsoft.com/office/drawing/2014/main" id="{72E313FF-32F0-460D-847D-171BF753A284}"/>
              </a:ext>
            </a:extLst>
          </p:cNvPr>
          <p:cNvGrpSpPr>
            <a:grpSpLocks/>
          </p:cNvGrpSpPr>
          <p:nvPr/>
        </p:nvGrpSpPr>
        <p:grpSpPr bwMode="auto">
          <a:xfrm>
            <a:off x="1879600" y="3556605"/>
            <a:ext cx="566738" cy="567115"/>
            <a:chOff x="5745020" y="2719788"/>
            <a:chExt cx="701960" cy="701956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EBA424D-9545-4926-A235-A30AFA63B9CE}"/>
                </a:ext>
              </a:extLst>
            </p:cNvPr>
            <p:cNvSpPr/>
            <p:nvPr/>
          </p:nvSpPr>
          <p:spPr>
            <a:xfrm>
              <a:off x="5745020" y="2719039"/>
              <a:ext cx="701960" cy="703454"/>
            </a:xfrm>
            <a:prstGeom prst="ellipse">
              <a:avLst/>
            </a:pr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" name="椭圆 46">
              <a:extLst>
                <a:ext uri="{FF2B5EF4-FFF2-40B4-BE49-F238E27FC236}">
                  <a16:creationId xmlns:a16="http://schemas.microsoft.com/office/drawing/2014/main" id="{B700B4A0-CD34-4103-B1D0-C19C72DEB3B8}"/>
                </a:ext>
              </a:extLst>
            </p:cNvPr>
            <p:cNvSpPr/>
            <p:nvPr/>
          </p:nvSpPr>
          <p:spPr>
            <a:xfrm>
              <a:off x="5912154" y="2891955"/>
              <a:ext cx="367692" cy="357622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44" name="组合 72">
            <a:extLst>
              <a:ext uri="{FF2B5EF4-FFF2-40B4-BE49-F238E27FC236}">
                <a16:creationId xmlns:a16="http://schemas.microsoft.com/office/drawing/2014/main" id="{AB9FD000-FA2F-4C18-B664-0211206CD1CC}"/>
              </a:ext>
            </a:extLst>
          </p:cNvPr>
          <p:cNvGrpSpPr>
            <a:grpSpLocks/>
          </p:cNvGrpSpPr>
          <p:nvPr/>
        </p:nvGrpSpPr>
        <p:grpSpPr bwMode="auto">
          <a:xfrm>
            <a:off x="1879600" y="4714498"/>
            <a:ext cx="566738" cy="567115"/>
            <a:chOff x="8606534" y="2815320"/>
            <a:chExt cx="701960" cy="701956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E7F8495-517B-497D-A0CC-574CADAEDE42}"/>
                </a:ext>
              </a:extLst>
            </p:cNvPr>
            <p:cNvSpPr/>
            <p:nvPr/>
          </p:nvSpPr>
          <p:spPr>
            <a:xfrm>
              <a:off x="8606534" y="2815787"/>
              <a:ext cx="701960" cy="701489"/>
            </a:xfrm>
            <a:prstGeom prst="ellipse">
              <a:avLst/>
            </a:prstGeom>
            <a:gradFill flip="none" rotWithShape="1">
              <a:gsLst>
                <a:gs pos="0">
                  <a:srgbClr val="F9D3BA"/>
                </a:gs>
                <a:gs pos="100000">
                  <a:srgbClr val="FB98A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椭圆 54">
              <a:extLst>
                <a:ext uri="{FF2B5EF4-FFF2-40B4-BE49-F238E27FC236}">
                  <a16:creationId xmlns:a16="http://schemas.microsoft.com/office/drawing/2014/main" id="{2E8996B6-C8A4-4B95-BD80-357891A61DF5}"/>
                </a:ext>
              </a:extLst>
            </p:cNvPr>
            <p:cNvSpPr/>
            <p:nvPr/>
          </p:nvSpPr>
          <p:spPr>
            <a:xfrm>
              <a:off x="8789398" y="2982808"/>
              <a:ext cx="336232" cy="367446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33" name="组合 21">
            <a:extLst>
              <a:ext uri="{FF2B5EF4-FFF2-40B4-BE49-F238E27FC236}">
                <a16:creationId xmlns:a16="http://schemas.microsoft.com/office/drawing/2014/main" id="{67330556-034E-4C0F-B3FB-2C2D751A44C2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2254252"/>
            <a:ext cx="4681082" cy="1082355"/>
            <a:chOff x="7439644" y="2947217"/>
            <a:chExt cx="2354405" cy="96566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BBFE344-9EFB-406C-AD09-DBF591178D6A}"/>
                </a:ext>
              </a:extLst>
            </p:cNvPr>
            <p:cNvSpPr/>
            <p:nvPr/>
          </p:nvSpPr>
          <p:spPr bwMode="auto">
            <a:xfrm>
              <a:off x="7439644" y="3322726"/>
              <a:ext cx="2354405" cy="590160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mục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admin: Cho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phép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kết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nối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giao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diện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4" name="PA-文本框 8">
              <a:extLst>
                <a:ext uri="{FF2B5EF4-FFF2-40B4-BE49-F238E27FC236}">
                  <a16:creationId xmlns:a16="http://schemas.microsoft.com/office/drawing/2014/main" id="{AC8C892C-B434-40D4-87DC-1EA7B14B145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439644" y="2947217"/>
              <a:ext cx="1819865" cy="35697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Tầng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Presentation (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Giao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diện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)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234" name="组合 24">
            <a:extLst>
              <a:ext uri="{FF2B5EF4-FFF2-40B4-BE49-F238E27FC236}">
                <a16:creationId xmlns:a16="http://schemas.microsoft.com/office/drawing/2014/main" id="{E8220642-030B-406F-9096-305175E6A333}"/>
              </a:ext>
            </a:extLst>
          </p:cNvPr>
          <p:cNvGrpSpPr>
            <a:grpSpLocks/>
          </p:cNvGrpSpPr>
          <p:nvPr/>
        </p:nvGrpSpPr>
        <p:grpSpPr bwMode="auto">
          <a:xfrm>
            <a:off x="2647948" y="3408366"/>
            <a:ext cx="5398772" cy="1082354"/>
            <a:chOff x="7439643" y="2947217"/>
            <a:chExt cx="2550508" cy="96459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7345615-89D2-446D-8EA4-F2CC664FC3B2}"/>
                </a:ext>
              </a:extLst>
            </p:cNvPr>
            <p:cNvSpPr/>
            <p:nvPr/>
          </p:nvSpPr>
          <p:spPr bwMode="auto">
            <a:xfrm>
              <a:off x="7439643" y="3322726"/>
              <a:ext cx="2550508" cy="5890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mục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modules: Cho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phép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thực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hiện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yêu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cầu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giao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dịch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7" name="PA-文本框 8">
              <a:extLst>
                <a:ext uri="{FF2B5EF4-FFF2-40B4-BE49-F238E27FC236}">
                  <a16:creationId xmlns:a16="http://schemas.microsoft.com/office/drawing/2014/main" id="{7BBACC06-65B3-4A85-9749-72A3F153163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439644" y="2947217"/>
              <a:ext cx="1514745" cy="356577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Tầng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Business (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Giao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dịch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)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235" name="组合 27">
            <a:extLst>
              <a:ext uri="{FF2B5EF4-FFF2-40B4-BE49-F238E27FC236}">
                <a16:creationId xmlns:a16="http://schemas.microsoft.com/office/drawing/2014/main" id="{DFFD96E2-02D8-46D8-90C8-05ACE0CBAB40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4562479"/>
            <a:ext cx="3681730" cy="961427"/>
            <a:chOff x="7439644" y="2947217"/>
            <a:chExt cx="2354405" cy="96015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245A24-49F4-47EC-AEA4-566FEA97CBBE}"/>
                </a:ext>
              </a:extLst>
            </p:cNvPr>
            <p:cNvSpPr/>
            <p:nvPr/>
          </p:nvSpPr>
          <p:spPr bwMode="auto">
            <a:xfrm>
              <a:off x="7439644" y="3322726"/>
              <a:ext cx="2354405" cy="584643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mục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db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: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Thực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hiện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các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kết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nối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với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CSDL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0" name="PA-文本框 8">
              <a:extLst>
                <a:ext uri="{FF2B5EF4-FFF2-40B4-BE49-F238E27FC236}">
                  <a16:creationId xmlns:a16="http://schemas.microsoft.com/office/drawing/2014/main" id="{671008B2-2F80-4D7A-BCCE-C5A0B4213C9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439644" y="2947217"/>
              <a:ext cx="1676397" cy="39957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Tầng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Access(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Kết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nối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)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0659C6-4DEF-4A22-87EC-128C0432AB48}"/>
              </a:ext>
            </a:extLst>
          </p:cNvPr>
          <p:cNvSpPr/>
          <p:nvPr/>
        </p:nvSpPr>
        <p:spPr>
          <a:xfrm>
            <a:off x="5132893" y="1298796"/>
            <a:ext cx="217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9D3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MÔ HÌNH 3 TẦNG</a:t>
            </a:r>
            <a:endParaRPr lang="zh-CN" altLang="en-US" dirty="0">
              <a:solidFill>
                <a:srgbClr val="F9D3BA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F93A8-53AC-46D1-B13D-543474F3A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82" y="1592976"/>
            <a:ext cx="1514218" cy="44943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30BD01-CBBB-4517-A7FA-1E094C13EB39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-328676" y="82138"/>
            <a:ext cx="3326519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6153F-0D6B-49C4-9724-77F5BDD93E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29965" y="6058"/>
            <a:ext cx="8762035" cy="14097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33761" y="3075057"/>
            <a:ext cx="25400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thăm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8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013 -1.2490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-201355" y="181340"/>
            <a:ext cx="3071877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6FFF6-ECE6-4685-8022-E19C46CC91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0522" y="181340"/>
            <a:ext cx="9321478" cy="16102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34435-4BFA-4AB8-B590-E682A5746F95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5" name="PA-文本框 8">
            <a:extLst>
              <a:ext uri="{FF2B5EF4-FFF2-40B4-BE49-F238E27FC236}">
                <a16:creationId xmlns:a16="http://schemas.microsoft.com/office/drawing/2014/main" id="{A2E6BFAE-78F3-45C7-9A22-B2B77B871CCC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33761" y="3075057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20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-317101" y="0"/>
            <a:ext cx="3199197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02EF5-0026-4CFB-A5CC-89E2C0967F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29337" y="254643"/>
            <a:ext cx="8962663" cy="15676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D597C-4FDB-4F25-B846-2845F641C2A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7D73F666-1DE0-4CE3-AB64-43B82B7BCE12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342067" y="3228945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526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-317102" y="0"/>
            <a:ext cx="3349669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5D6EC-0F4B-4652-9E35-DDA3F97941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1073" y="0"/>
            <a:ext cx="9390927" cy="18391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27097D-7DB5-4AB1-9EEF-D9B3D175F914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5" name="PA-文本框 8">
            <a:extLst>
              <a:ext uri="{FF2B5EF4-FFF2-40B4-BE49-F238E27FC236}">
                <a16:creationId xmlns:a16="http://schemas.microsoft.com/office/drawing/2014/main" id="{2A302F38-25DE-45A0-BF47-FE67BED02B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33761" y="3075057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8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0A7D8947-BFE0-47ED-98D7-A90DACC48F63}"/>
              </a:ext>
            </a:extLst>
          </p:cNvPr>
          <p:cNvSpPr txBox="1"/>
          <p:nvPr/>
        </p:nvSpPr>
        <p:spPr>
          <a:xfrm>
            <a:off x="-198981" y="0"/>
            <a:ext cx="3317319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EC8F3-B696-40AB-A7F4-2DF3D1A0A8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8338" y="0"/>
            <a:ext cx="9073662" cy="1435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711E57-7C34-4B19-9C2E-4D2186EC53FE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6" name="PA-文本框 8">
            <a:extLst>
              <a:ext uri="{FF2B5EF4-FFF2-40B4-BE49-F238E27FC236}">
                <a16:creationId xmlns:a16="http://schemas.microsoft.com/office/drawing/2014/main" id="{6407DE10-33F1-41CC-BD01-682B179E79CE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33761" y="3118337"/>
            <a:ext cx="253288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b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9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0A7D8947-BFE0-47ED-98D7-A90DACC48F63}"/>
              </a:ext>
            </a:extLst>
          </p:cNvPr>
          <p:cNvSpPr txBox="1"/>
          <p:nvPr/>
        </p:nvSpPr>
        <p:spPr>
          <a:xfrm>
            <a:off x="-316211" y="181340"/>
            <a:ext cx="3293873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FE346-3713-418E-A7D7-8842CD363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47" y="0"/>
            <a:ext cx="9618422" cy="15000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42FCB-6EFB-4062-A8A3-33AA5091E104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" name="PA-文本框 8">
            <a:extLst>
              <a:ext uri="{FF2B5EF4-FFF2-40B4-BE49-F238E27FC236}">
                <a16:creationId xmlns:a16="http://schemas.microsoft.com/office/drawing/2014/main" id="{F275EFEA-4D90-4423-97D5-8078430A6825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33761" y="3075057"/>
            <a:ext cx="25400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b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16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0A7D8947-BFE0-47ED-98D7-A90DACC48F63}"/>
              </a:ext>
            </a:extLst>
          </p:cNvPr>
          <p:cNvSpPr txBox="1"/>
          <p:nvPr/>
        </p:nvSpPr>
        <p:spPr>
          <a:xfrm>
            <a:off x="0" y="204786"/>
            <a:ext cx="3153196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5C42E-07F3-460E-8CB9-65227DF72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74" y="0"/>
            <a:ext cx="83496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AE2E0-9622-44D1-8D96-9405CF94A859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6" name="PA-文本框 8">
            <a:extLst>
              <a:ext uri="{FF2B5EF4-FFF2-40B4-BE49-F238E27FC236}">
                <a16:creationId xmlns:a16="http://schemas.microsoft.com/office/drawing/2014/main" id="{3DE329A8-4D2D-42EA-929A-C61D8BBC62D9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33761" y="3075057"/>
            <a:ext cx="3376947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5CFCE0C3-4FB3-4898-BD48-1BB62F0D6B4D}"/>
              </a:ext>
            </a:extLst>
          </p:cNvPr>
          <p:cNvSpPr txBox="1"/>
          <p:nvPr/>
        </p:nvSpPr>
        <p:spPr>
          <a:xfrm rot="19208749">
            <a:off x="259158" y="2211729"/>
            <a:ext cx="5694506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rgbClr val="F9D3BA">
                    <a:alpha val="76000"/>
                  </a:srgbClr>
                </a:solidFill>
                <a:latin typeface="Bodoni MT" panose="02070603080606020203" pitchFamily="18" charset="0"/>
                <a:ea typeface="汉仪清雅体简" panose="00020600040101010101" pitchFamily="18" charset="-122"/>
              </a:rPr>
              <a:t>NỘI DUNG</a:t>
            </a:r>
            <a:endParaRPr lang="zh-CN" altLang="en-US" sz="7200" dirty="0">
              <a:solidFill>
                <a:srgbClr val="F9D3BA">
                  <a:alpha val="76000"/>
                </a:srgbClr>
              </a:solidFill>
              <a:latin typeface="Bodoni MT" panose="02070603080606020203" pitchFamily="18" charset="0"/>
              <a:ea typeface="汉仪清雅体简" panose="00020600040101010101" pitchFamily="18" charset="-122"/>
            </a:endParaRPr>
          </a:p>
        </p:txBody>
      </p:sp>
      <p:pic>
        <p:nvPicPr>
          <p:cNvPr id="5123" name="图片 1">
            <a:extLst>
              <a:ext uri="{FF2B5EF4-FFF2-40B4-BE49-F238E27FC236}">
                <a16:creationId xmlns:a16="http://schemas.microsoft.com/office/drawing/2014/main" id="{90DB9E65-E977-46F8-AFC4-7C28676F5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8501644" y="-494071"/>
            <a:ext cx="21777325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4" name="组合 7">
            <a:extLst>
              <a:ext uri="{FF2B5EF4-FFF2-40B4-BE49-F238E27FC236}">
                <a16:creationId xmlns:a16="http://schemas.microsoft.com/office/drawing/2014/main" id="{ED8338EB-2D1F-4A90-9E28-EACFE5ED3AF3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909638"/>
            <a:ext cx="4689475" cy="769937"/>
            <a:chOff x="5771668" y="1584395"/>
            <a:chExt cx="4689055" cy="76944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EEA6A1-E267-472C-BA7B-8E18DE76590E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thiệu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đề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tài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C50435F-7B5E-4A73-88D3-0FBA521CCF0C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F71E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FB2C77A-67BB-4D47-9068-739737CBCFEF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F71E76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01</a:t>
              </a:r>
              <a:endParaRPr lang="zh-CN" altLang="en-US" sz="4400" dirty="0">
                <a:solidFill>
                  <a:srgbClr val="F71E76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125" name="组合 26">
            <a:extLst>
              <a:ext uri="{FF2B5EF4-FFF2-40B4-BE49-F238E27FC236}">
                <a16:creationId xmlns:a16="http://schemas.microsoft.com/office/drawing/2014/main" id="{332BBB1E-6C6C-4498-9611-73F2A8B82827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2062163"/>
            <a:ext cx="4689475" cy="769937"/>
            <a:chOff x="5771668" y="1584395"/>
            <a:chExt cx="4689055" cy="76944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5479069-D7FF-46C9-9C7D-4F152481D3D5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cụ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thực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hiện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0D02D1F-4B50-4B3A-8FB3-C6AA057939AC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7DCE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B1939B5-59D6-4468-BD81-165FF8766646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69EAF4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02</a:t>
              </a:r>
              <a:endParaRPr lang="zh-CN" altLang="en-US" sz="4400" dirty="0">
                <a:solidFill>
                  <a:srgbClr val="69EAF4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126" name="组合 30">
            <a:extLst>
              <a:ext uri="{FF2B5EF4-FFF2-40B4-BE49-F238E27FC236}">
                <a16:creationId xmlns:a16="http://schemas.microsoft.com/office/drawing/2014/main" id="{D48A9EE7-20E5-4ACD-9C31-D66BE7DBFC96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3213100"/>
            <a:ext cx="4689475" cy="769938"/>
            <a:chOff x="5771668" y="1584395"/>
            <a:chExt cx="4689055" cy="76944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E14294B-9C59-4F66-B07E-0DA492D29168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Phân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tích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thiết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9ED70C5-1BD7-4883-9FD2-AB429F245A23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F71E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4378D75-9D9C-406D-A07E-18C50C1AE3ED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F71E76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03</a:t>
              </a:r>
              <a:endParaRPr lang="zh-CN" altLang="en-US" sz="4400" dirty="0">
                <a:solidFill>
                  <a:srgbClr val="F71E76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127" name="组合 34">
            <a:extLst>
              <a:ext uri="{FF2B5EF4-FFF2-40B4-BE49-F238E27FC236}">
                <a16:creationId xmlns:a16="http://schemas.microsoft.com/office/drawing/2014/main" id="{7CEEE393-DBEA-40EA-9950-B7B5E919BD3F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4365625"/>
            <a:ext cx="4689475" cy="769938"/>
            <a:chOff x="5771668" y="1584395"/>
            <a:chExt cx="4689055" cy="76944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58401EC-F951-487C-8FA6-A0BED0417CEF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Demo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B961359-9C10-4CA9-AF62-259BE3D62BF9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7DCE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47CA50-670B-40A3-B23A-F0B11CAFA878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69EAF4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04</a:t>
              </a:r>
              <a:endParaRPr lang="zh-CN" altLang="en-US" sz="4400" dirty="0">
                <a:solidFill>
                  <a:srgbClr val="69EAF4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4" name="组合 30">
            <a:extLst>
              <a:ext uri="{FF2B5EF4-FFF2-40B4-BE49-F238E27FC236}">
                <a16:creationId xmlns:a16="http://schemas.microsoft.com/office/drawing/2014/main" id="{DCF1D154-9E9B-4BF9-A16A-E1907C170D5C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5378400"/>
            <a:ext cx="4689475" cy="769938"/>
            <a:chOff x="5771668" y="1584395"/>
            <a:chExt cx="4689055" cy="769441"/>
          </a:xfrm>
        </p:grpSpPr>
        <p:sp>
          <p:nvSpPr>
            <p:cNvPr id="25" name="文本框 31">
              <a:extLst>
                <a:ext uri="{FF2B5EF4-FFF2-40B4-BE49-F238E27FC236}">
                  <a16:creationId xmlns:a16="http://schemas.microsoft.com/office/drawing/2014/main" id="{102ECDE9-DDF0-4617-BE8B-E439BEE0AF6B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Tổng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kết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26" name="直接连接符 32">
              <a:extLst>
                <a:ext uri="{FF2B5EF4-FFF2-40B4-BE49-F238E27FC236}">
                  <a16:creationId xmlns:a16="http://schemas.microsoft.com/office/drawing/2014/main" id="{88347E29-1DFE-4D89-9758-A6A59B549DF7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F71E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3">
              <a:extLst>
                <a:ext uri="{FF2B5EF4-FFF2-40B4-BE49-F238E27FC236}">
                  <a16:creationId xmlns:a16="http://schemas.microsoft.com/office/drawing/2014/main" id="{3D53E35B-8748-46F2-A5EA-EAC6E7927FDE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F71E76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05</a:t>
              </a:r>
              <a:endParaRPr lang="zh-CN" altLang="en-US" sz="4400" dirty="0">
                <a:solidFill>
                  <a:srgbClr val="F71E76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E1F0CCF-F063-4B93-B14C-20EA014A9D7A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0A7D8947-BFE0-47ED-98D7-A90DACC48F63}"/>
              </a:ext>
            </a:extLst>
          </p:cNvPr>
          <p:cNvSpPr txBox="1"/>
          <p:nvPr/>
        </p:nvSpPr>
        <p:spPr>
          <a:xfrm>
            <a:off x="-198980" y="181340"/>
            <a:ext cx="3692458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E382A-7DC8-4A62-A01B-069B1E5F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938" y="0"/>
            <a:ext cx="846406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F7F389-79DB-4206-8031-01902FB00332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5" name="PA-文本框 8">
            <a:extLst>
              <a:ext uri="{FF2B5EF4-FFF2-40B4-BE49-F238E27FC236}">
                <a16:creationId xmlns:a16="http://schemas.microsoft.com/office/drawing/2014/main" id="{2E1FCD84-2F5F-460A-A469-5A1EE6D021FB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377234" y="3028890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dặt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64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0A7D8947-BFE0-47ED-98D7-A90DACC48F63}"/>
              </a:ext>
            </a:extLst>
          </p:cNvPr>
          <p:cNvSpPr txBox="1"/>
          <p:nvPr/>
        </p:nvSpPr>
        <p:spPr>
          <a:xfrm>
            <a:off x="-198980" y="181340"/>
            <a:ext cx="3692458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7F389-79DB-4206-8031-01902FB00332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FDE6B-7A69-435D-A138-C2D260FF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478" y="-1466"/>
            <a:ext cx="8698522" cy="13242593"/>
          </a:xfrm>
          <a:prstGeom prst="rect">
            <a:avLst/>
          </a:prstGeom>
        </p:spPr>
      </p:pic>
      <p:sp>
        <p:nvSpPr>
          <p:cNvPr id="7" name="PA-文本框 8">
            <a:extLst>
              <a:ext uri="{FF2B5EF4-FFF2-40B4-BE49-F238E27FC236}">
                <a16:creationId xmlns:a16="http://schemas.microsoft.com/office/drawing/2014/main" id="{5436C1B7-989F-438D-8010-38E04271DB8D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529127" y="3228945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57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0A7D8947-BFE0-47ED-98D7-A90DACC48F63}"/>
              </a:ext>
            </a:extLst>
          </p:cNvPr>
          <p:cNvSpPr txBox="1"/>
          <p:nvPr/>
        </p:nvSpPr>
        <p:spPr>
          <a:xfrm>
            <a:off x="-198980" y="181340"/>
            <a:ext cx="3692458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THIẾT KẾ GIAO DIỆN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7F389-79DB-4206-8031-01902FB00332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87C88-33EF-4E17-B3C2-56A93FC6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85" y="0"/>
            <a:ext cx="8534315" cy="39008928"/>
          </a:xfrm>
          <a:prstGeom prst="rect">
            <a:avLst/>
          </a:prstGeom>
        </p:spPr>
      </p:pic>
      <p:sp>
        <p:nvSpPr>
          <p:cNvPr id="7" name="PA-文本框 8">
            <a:extLst>
              <a:ext uri="{FF2B5EF4-FFF2-40B4-BE49-F238E27FC236}">
                <a16:creationId xmlns:a16="http://schemas.microsoft.com/office/drawing/2014/main" id="{CC4A7D9B-5917-48AE-961C-361A3242BE85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33761" y="3075057"/>
            <a:ext cx="254002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b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73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675082" y="2554357"/>
            <a:ext cx="496541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DEMO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663793" y="1905903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69EAF4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04</a:t>
            </a:r>
            <a:endParaRPr lang="zh-CN" altLang="en-US" sz="3600" dirty="0">
              <a:solidFill>
                <a:srgbClr val="69EAF4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1790700" y="3492500"/>
            <a:ext cx="520700" cy="0"/>
          </a:xfrm>
          <a:prstGeom prst="line">
            <a:avLst/>
          </a:prstGeom>
          <a:ln w="38100">
            <a:solidFill>
              <a:srgbClr val="69E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69EAF4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04</a:t>
            </a:r>
            <a:endParaRPr lang="zh-CN" altLang="en-US" sz="41300" i="1" dirty="0">
              <a:solidFill>
                <a:srgbClr val="69EAF4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9E725F-CC12-4B9F-9B5E-5DBEB14C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129B9-25E7-44BC-8EB9-71ABB50773A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675082" y="3457182"/>
            <a:ext cx="7318447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TỔNG KẾT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663793" y="2808728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71E76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05</a:t>
            </a:r>
            <a:endParaRPr lang="zh-CN" altLang="en-US" sz="3600" dirty="0">
              <a:solidFill>
                <a:srgbClr val="F71E76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1790700" y="4395325"/>
            <a:ext cx="520700" cy="0"/>
          </a:xfrm>
          <a:prstGeom prst="line">
            <a:avLst/>
          </a:prstGeom>
          <a:ln w="38100">
            <a:solidFill>
              <a:srgbClr val="F71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F71E76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05</a:t>
            </a:r>
            <a:endParaRPr lang="zh-CN" altLang="en-US" sz="41300" i="1" dirty="0">
              <a:solidFill>
                <a:srgbClr val="F71E76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B2CD58-C1E0-4550-866E-3CAC3849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07F0B-BC72-464A-92EB-38A930D1E677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5634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2736228" y="529217"/>
            <a:ext cx="6755021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NHỮNG ĐIỂM ĐẠT Đ</a:t>
            </a:r>
            <a:r>
              <a:rPr lang="vi-VN" altLang="zh-CN" sz="3600" dirty="0">
                <a:solidFill>
                  <a:srgbClr val="F9D3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Ư</a:t>
            </a: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ỢC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4773D17-9ADA-4415-B53C-6EFC701A611A}"/>
              </a:ext>
            </a:extLst>
          </p:cNvPr>
          <p:cNvSpPr/>
          <p:nvPr/>
        </p:nvSpPr>
        <p:spPr>
          <a:xfrm rot="2700000">
            <a:off x="5052219" y="3412332"/>
            <a:ext cx="768350" cy="766762"/>
          </a:xfrm>
          <a:prstGeom prst="roundRect">
            <a:avLst/>
          </a:prstGeom>
          <a:gradFill flip="none" rotWithShape="1">
            <a:gsLst>
              <a:gs pos="0">
                <a:srgbClr val="F890BC"/>
              </a:gs>
              <a:gs pos="100000">
                <a:srgbClr val="F71E7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A8EF4C-53FF-4E28-B4C8-CBE1A1E4FAFD}"/>
              </a:ext>
            </a:extLst>
          </p:cNvPr>
          <p:cNvSpPr/>
          <p:nvPr/>
        </p:nvSpPr>
        <p:spPr>
          <a:xfrm rot="2700000">
            <a:off x="4395788" y="4067175"/>
            <a:ext cx="768350" cy="768350"/>
          </a:xfrm>
          <a:prstGeom prst="roundRect">
            <a:avLst/>
          </a:prstGeom>
          <a:gradFill flip="none" rotWithShape="1">
            <a:gsLst>
              <a:gs pos="0">
                <a:srgbClr val="F9D3BA"/>
              </a:gs>
              <a:gs pos="100000">
                <a:srgbClr val="FB98A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D24176A-B1E7-480E-B8F1-0D30A0561BAC}"/>
              </a:ext>
            </a:extLst>
          </p:cNvPr>
          <p:cNvSpPr/>
          <p:nvPr/>
        </p:nvSpPr>
        <p:spPr>
          <a:xfrm rot="2700000">
            <a:off x="5711031" y="4069557"/>
            <a:ext cx="766763" cy="768350"/>
          </a:xfrm>
          <a:prstGeom prst="roundRect">
            <a:avLst/>
          </a:prstGeom>
          <a:gradFill flip="none" rotWithShape="1">
            <a:gsLst>
              <a:gs pos="0">
                <a:srgbClr val="F9D3BA"/>
              </a:gs>
              <a:gs pos="100000">
                <a:srgbClr val="FB98A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969DCC8-5B77-4737-BC05-73717B23EF42}"/>
              </a:ext>
            </a:extLst>
          </p:cNvPr>
          <p:cNvSpPr/>
          <p:nvPr/>
        </p:nvSpPr>
        <p:spPr>
          <a:xfrm rot="2700000">
            <a:off x="5710238" y="2752725"/>
            <a:ext cx="768350" cy="768350"/>
          </a:xfrm>
          <a:prstGeom prst="roundRect">
            <a:avLst/>
          </a:prstGeom>
          <a:gradFill>
            <a:gsLst>
              <a:gs pos="0">
                <a:srgbClr val="69EAF4"/>
              </a:gs>
              <a:gs pos="100000">
                <a:srgbClr val="7DCEE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A7A709B-1DA2-4167-A08B-2BD16CDE860C}"/>
              </a:ext>
            </a:extLst>
          </p:cNvPr>
          <p:cNvSpPr/>
          <p:nvPr/>
        </p:nvSpPr>
        <p:spPr>
          <a:xfrm rot="2700000">
            <a:off x="6369050" y="3411538"/>
            <a:ext cx="768350" cy="768350"/>
          </a:xfrm>
          <a:prstGeom prst="roundRect">
            <a:avLst/>
          </a:prstGeom>
          <a:gradFill flip="none" rotWithShape="1">
            <a:gsLst>
              <a:gs pos="0">
                <a:srgbClr val="F890BC"/>
              </a:gs>
              <a:gs pos="100000">
                <a:srgbClr val="F71E7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E1B6320-E80F-4ACE-B205-A48FC55734BE}"/>
              </a:ext>
            </a:extLst>
          </p:cNvPr>
          <p:cNvSpPr/>
          <p:nvPr/>
        </p:nvSpPr>
        <p:spPr>
          <a:xfrm rot="2700000">
            <a:off x="7028656" y="4069557"/>
            <a:ext cx="766763" cy="768350"/>
          </a:xfrm>
          <a:prstGeom prst="roundRect">
            <a:avLst/>
          </a:prstGeom>
          <a:gradFill flip="none" rotWithShape="1">
            <a:gsLst>
              <a:gs pos="0">
                <a:srgbClr val="F9D3BA"/>
              </a:gs>
              <a:gs pos="100000">
                <a:srgbClr val="FB98A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10C129E-01BF-4605-BA6B-2C6596026116}"/>
              </a:ext>
            </a:extLst>
          </p:cNvPr>
          <p:cNvSpPr/>
          <p:nvPr/>
        </p:nvSpPr>
        <p:spPr>
          <a:xfrm rot="2700000">
            <a:off x="5932488" y="3289300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F79341-FE29-4C7C-90E8-BE2062B49E7D}"/>
              </a:ext>
            </a:extLst>
          </p:cNvPr>
          <p:cNvSpPr/>
          <p:nvPr/>
        </p:nvSpPr>
        <p:spPr>
          <a:xfrm rot="2700000">
            <a:off x="5932488" y="4603750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AF32E1E-B818-4A1A-B5AC-78CEF04AEC1C}"/>
              </a:ext>
            </a:extLst>
          </p:cNvPr>
          <p:cNvSpPr/>
          <p:nvPr/>
        </p:nvSpPr>
        <p:spPr>
          <a:xfrm rot="2700000">
            <a:off x="4618038" y="4603750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3AAD6F0-EAE6-4EE6-A817-7AB004CFC47D}"/>
              </a:ext>
            </a:extLst>
          </p:cNvPr>
          <p:cNvSpPr/>
          <p:nvPr/>
        </p:nvSpPr>
        <p:spPr>
          <a:xfrm rot="2700000">
            <a:off x="7246938" y="4603750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55C3C51-090B-4231-B431-EB8FAB153C61}"/>
              </a:ext>
            </a:extLst>
          </p:cNvPr>
          <p:cNvSpPr/>
          <p:nvPr/>
        </p:nvSpPr>
        <p:spPr>
          <a:xfrm rot="2700000">
            <a:off x="6591300" y="3948113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76B4D52-04E4-4160-9E79-31E74D660F61}"/>
              </a:ext>
            </a:extLst>
          </p:cNvPr>
          <p:cNvSpPr/>
          <p:nvPr/>
        </p:nvSpPr>
        <p:spPr>
          <a:xfrm rot="2700000">
            <a:off x="5276850" y="3948113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23">
            <a:extLst>
              <a:ext uri="{FF2B5EF4-FFF2-40B4-BE49-F238E27FC236}">
                <a16:creationId xmlns:a16="http://schemas.microsoft.com/office/drawing/2014/main" id="{6BC9413D-870A-44A2-A153-12439839BA2F}"/>
              </a:ext>
            </a:extLst>
          </p:cNvPr>
          <p:cNvSpPr/>
          <p:nvPr/>
        </p:nvSpPr>
        <p:spPr>
          <a:xfrm>
            <a:off x="5897563" y="2957513"/>
            <a:ext cx="396875" cy="358775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8025A7D1-4EB9-4970-B9ED-D2ACBDDAF541}"/>
              </a:ext>
            </a:extLst>
          </p:cNvPr>
          <p:cNvSpPr/>
          <p:nvPr/>
        </p:nvSpPr>
        <p:spPr>
          <a:xfrm>
            <a:off x="5897563" y="4252913"/>
            <a:ext cx="396875" cy="395287"/>
          </a:xfrm>
          <a:custGeom>
            <a:avLst/>
            <a:gdLst>
              <a:gd name="connsiteX0" fmla="*/ 25829 w 578320"/>
              <a:gd name="connsiteY0" fmla="*/ 524911 h 577432"/>
              <a:gd name="connsiteX1" fmla="*/ 220466 w 578320"/>
              <a:gd name="connsiteY1" fmla="*/ 524911 h 577432"/>
              <a:gd name="connsiteX2" fmla="*/ 247217 w 578320"/>
              <a:gd name="connsiteY2" fmla="*/ 550711 h 577432"/>
              <a:gd name="connsiteX3" fmla="*/ 220466 w 578320"/>
              <a:gd name="connsiteY3" fmla="*/ 577432 h 577432"/>
              <a:gd name="connsiteX4" fmla="*/ 25829 w 578320"/>
              <a:gd name="connsiteY4" fmla="*/ 577432 h 577432"/>
              <a:gd name="connsiteX5" fmla="*/ 0 w 578320"/>
              <a:gd name="connsiteY5" fmla="*/ 550711 h 577432"/>
              <a:gd name="connsiteX6" fmla="*/ 25829 w 578320"/>
              <a:gd name="connsiteY6" fmla="*/ 524911 h 577432"/>
              <a:gd name="connsiteX7" fmla="*/ 25820 w 578320"/>
              <a:gd name="connsiteY7" fmla="*/ 458632 h 577432"/>
              <a:gd name="connsiteX8" fmla="*/ 165988 w 578320"/>
              <a:gd name="connsiteY8" fmla="*/ 458632 h 577432"/>
              <a:gd name="connsiteX9" fmla="*/ 245294 w 578320"/>
              <a:gd name="connsiteY9" fmla="*/ 493646 h 577432"/>
              <a:gd name="connsiteX10" fmla="*/ 220396 w 578320"/>
              <a:gd name="connsiteY10" fmla="*/ 511153 h 577432"/>
              <a:gd name="connsiteX11" fmla="*/ 25820 w 578320"/>
              <a:gd name="connsiteY11" fmla="*/ 511153 h 577432"/>
              <a:gd name="connsiteX12" fmla="*/ 0 w 578320"/>
              <a:gd name="connsiteY12" fmla="*/ 484432 h 577432"/>
              <a:gd name="connsiteX13" fmla="*/ 25820 w 578320"/>
              <a:gd name="connsiteY13" fmla="*/ 458632 h 577432"/>
              <a:gd name="connsiteX14" fmla="*/ 468575 w 578320"/>
              <a:gd name="connsiteY14" fmla="*/ 396938 h 577432"/>
              <a:gd name="connsiteX15" fmla="*/ 551576 w 578320"/>
              <a:gd name="connsiteY15" fmla="*/ 396938 h 577432"/>
              <a:gd name="connsiteX16" fmla="*/ 578320 w 578320"/>
              <a:gd name="connsiteY16" fmla="*/ 422738 h 577432"/>
              <a:gd name="connsiteX17" fmla="*/ 551576 w 578320"/>
              <a:gd name="connsiteY17" fmla="*/ 449459 h 577432"/>
              <a:gd name="connsiteX18" fmla="*/ 424308 w 578320"/>
              <a:gd name="connsiteY18" fmla="*/ 449459 h 577432"/>
              <a:gd name="connsiteX19" fmla="*/ 468575 w 578320"/>
              <a:gd name="connsiteY19" fmla="*/ 396938 h 577432"/>
              <a:gd name="connsiteX20" fmla="*/ 25826 w 578320"/>
              <a:gd name="connsiteY20" fmla="*/ 392352 h 577432"/>
              <a:gd name="connsiteX21" fmla="*/ 106996 w 578320"/>
              <a:gd name="connsiteY21" fmla="*/ 392352 h 577432"/>
              <a:gd name="connsiteX22" fmla="*/ 149425 w 578320"/>
              <a:gd name="connsiteY22" fmla="*/ 444725 h 577432"/>
              <a:gd name="connsiteX23" fmla="*/ 25826 w 578320"/>
              <a:gd name="connsiteY23" fmla="*/ 444725 h 577432"/>
              <a:gd name="connsiteX24" fmla="*/ 0 w 578320"/>
              <a:gd name="connsiteY24" fmla="*/ 418998 h 577432"/>
              <a:gd name="connsiteX25" fmla="*/ 25826 w 578320"/>
              <a:gd name="connsiteY25" fmla="*/ 392352 h 577432"/>
              <a:gd name="connsiteX26" fmla="*/ 495311 w 578320"/>
              <a:gd name="connsiteY26" fmla="*/ 330659 h 577432"/>
              <a:gd name="connsiteX27" fmla="*/ 551573 w 578320"/>
              <a:gd name="connsiteY27" fmla="*/ 330659 h 577432"/>
              <a:gd name="connsiteX28" fmla="*/ 578320 w 578320"/>
              <a:gd name="connsiteY28" fmla="*/ 357305 h 577432"/>
              <a:gd name="connsiteX29" fmla="*/ 551573 w 578320"/>
              <a:gd name="connsiteY29" fmla="*/ 383032 h 577432"/>
              <a:gd name="connsiteX30" fmla="*/ 475942 w 578320"/>
              <a:gd name="connsiteY30" fmla="*/ 383032 h 577432"/>
              <a:gd name="connsiteX31" fmla="*/ 495311 w 578320"/>
              <a:gd name="connsiteY31" fmla="*/ 330659 h 577432"/>
              <a:gd name="connsiteX32" fmla="*/ 25814 w 578320"/>
              <a:gd name="connsiteY32" fmla="*/ 325924 h 577432"/>
              <a:gd name="connsiteX33" fmla="*/ 82051 w 578320"/>
              <a:gd name="connsiteY33" fmla="*/ 325924 h 577432"/>
              <a:gd name="connsiteX34" fmla="*/ 99568 w 578320"/>
              <a:gd name="connsiteY34" fmla="*/ 378445 h 577432"/>
              <a:gd name="connsiteX35" fmla="*/ 25814 w 578320"/>
              <a:gd name="connsiteY35" fmla="*/ 378445 h 577432"/>
              <a:gd name="connsiteX36" fmla="*/ 0 w 578320"/>
              <a:gd name="connsiteY36" fmla="*/ 352645 h 577432"/>
              <a:gd name="connsiteX37" fmla="*/ 25814 w 578320"/>
              <a:gd name="connsiteY37" fmla="*/ 325924 h 577432"/>
              <a:gd name="connsiteX38" fmla="*/ 297074 w 578320"/>
              <a:gd name="connsiteY38" fmla="*/ 302072 h 577432"/>
              <a:gd name="connsiteX39" fmla="*/ 297074 w 578320"/>
              <a:gd name="connsiteY39" fmla="*/ 349966 h 577432"/>
              <a:gd name="connsiteX40" fmla="*/ 326589 w 578320"/>
              <a:gd name="connsiteY40" fmla="*/ 326019 h 577432"/>
              <a:gd name="connsiteX41" fmla="*/ 297074 w 578320"/>
              <a:gd name="connsiteY41" fmla="*/ 302072 h 577432"/>
              <a:gd name="connsiteX42" fmla="*/ 498167 w 578320"/>
              <a:gd name="connsiteY42" fmla="*/ 264231 h 577432"/>
              <a:gd name="connsiteX43" fmla="*/ 551603 w 578320"/>
              <a:gd name="connsiteY43" fmla="*/ 264231 h 577432"/>
              <a:gd name="connsiteX44" fmla="*/ 578320 w 578320"/>
              <a:gd name="connsiteY44" fmla="*/ 290952 h 577432"/>
              <a:gd name="connsiteX45" fmla="*/ 551603 w 578320"/>
              <a:gd name="connsiteY45" fmla="*/ 316752 h 577432"/>
              <a:gd name="connsiteX46" fmla="*/ 497246 w 578320"/>
              <a:gd name="connsiteY46" fmla="*/ 316752 h 577432"/>
              <a:gd name="connsiteX47" fmla="*/ 499089 w 578320"/>
              <a:gd name="connsiteY47" fmla="*/ 288188 h 577432"/>
              <a:gd name="connsiteX48" fmla="*/ 498167 w 578320"/>
              <a:gd name="connsiteY48" fmla="*/ 264231 h 577432"/>
              <a:gd name="connsiteX49" fmla="*/ 25843 w 578320"/>
              <a:gd name="connsiteY49" fmla="*/ 259645 h 577432"/>
              <a:gd name="connsiteX50" fmla="*/ 81222 w 578320"/>
              <a:gd name="connsiteY50" fmla="*/ 259645 h 577432"/>
              <a:gd name="connsiteX51" fmla="*/ 78453 w 578320"/>
              <a:gd name="connsiteY51" fmla="*/ 288209 h 577432"/>
              <a:gd name="connsiteX52" fmla="*/ 80299 w 578320"/>
              <a:gd name="connsiteY52" fmla="*/ 312166 h 577432"/>
              <a:gd name="connsiteX53" fmla="*/ 25843 w 578320"/>
              <a:gd name="connsiteY53" fmla="*/ 312166 h 577432"/>
              <a:gd name="connsiteX54" fmla="*/ 0 w 578320"/>
              <a:gd name="connsiteY54" fmla="*/ 286366 h 577432"/>
              <a:gd name="connsiteX55" fmla="*/ 25843 w 578320"/>
              <a:gd name="connsiteY55" fmla="*/ 259645 h 577432"/>
              <a:gd name="connsiteX56" fmla="*/ 282316 w 578320"/>
              <a:gd name="connsiteY56" fmla="*/ 225625 h 577432"/>
              <a:gd name="connsiteX57" fmla="*/ 255567 w 578320"/>
              <a:gd name="connsiteY57" fmla="*/ 245888 h 577432"/>
              <a:gd name="connsiteX58" fmla="*/ 282316 w 578320"/>
              <a:gd name="connsiteY58" fmla="*/ 267993 h 577432"/>
              <a:gd name="connsiteX59" fmla="*/ 478752 w 578320"/>
              <a:gd name="connsiteY59" fmla="*/ 197951 h 577432"/>
              <a:gd name="connsiteX60" fmla="*/ 551584 w 578320"/>
              <a:gd name="connsiteY60" fmla="*/ 197951 h 577432"/>
              <a:gd name="connsiteX61" fmla="*/ 578320 w 578320"/>
              <a:gd name="connsiteY61" fmla="*/ 224672 h 577432"/>
              <a:gd name="connsiteX62" fmla="*/ 551584 w 578320"/>
              <a:gd name="connsiteY62" fmla="*/ 250472 h 577432"/>
              <a:gd name="connsiteX63" fmla="*/ 495347 w 578320"/>
              <a:gd name="connsiteY63" fmla="*/ 250472 h 577432"/>
              <a:gd name="connsiteX64" fmla="*/ 478752 w 578320"/>
              <a:gd name="connsiteY64" fmla="*/ 197951 h 577432"/>
              <a:gd name="connsiteX65" fmla="*/ 25834 w 578320"/>
              <a:gd name="connsiteY65" fmla="*/ 194253 h 577432"/>
              <a:gd name="connsiteX66" fmla="*/ 101491 w 578320"/>
              <a:gd name="connsiteY66" fmla="*/ 194253 h 577432"/>
              <a:gd name="connsiteX67" fmla="*/ 83038 w 578320"/>
              <a:gd name="connsiteY67" fmla="*/ 246774 h 577432"/>
              <a:gd name="connsiteX68" fmla="*/ 25834 w 578320"/>
              <a:gd name="connsiteY68" fmla="*/ 246774 h 577432"/>
              <a:gd name="connsiteX69" fmla="*/ 0 w 578320"/>
              <a:gd name="connsiteY69" fmla="*/ 220053 h 577432"/>
              <a:gd name="connsiteX70" fmla="*/ 25834 w 578320"/>
              <a:gd name="connsiteY70" fmla="*/ 194253 h 577432"/>
              <a:gd name="connsiteX71" fmla="*/ 289695 w 578320"/>
              <a:gd name="connsiteY71" fmla="*/ 180494 h 577432"/>
              <a:gd name="connsiteX72" fmla="*/ 297074 w 578320"/>
              <a:gd name="connsiteY72" fmla="*/ 188784 h 577432"/>
              <a:gd name="connsiteX73" fmla="*/ 297074 w 578320"/>
              <a:gd name="connsiteY73" fmla="*/ 200757 h 577432"/>
              <a:gd name="connsiteX74" fmla="*/ 353338 w 578320"/>
              <a:gd name="connsiteY74" fmla="*/ 236678 h 577432"/>
              <a:gd name="connsiteX75" fmla="*/ 338580 w 578320"/>
              <a:gd name="connsiteY75" fmla="*/ 251415 h 577432"/>
              <a:gd name="connsiteX76" fmla="*/ 297074 w 578320"/>
              <a:gd name="connsiteY76" fmla="*/ 225625 h 577432"/>
              <a:gd name="connsiteX77" fmla="*/ 297074 w 578320"/>
              <a:gd name="connsiteY77" fmla="*/ 270756 h 577432"/>
              <a:gd name="connsiteX78" fmla="*/ 356105 w 578320"/>
              <a:gd name="connsiteY78" fmla="*/ 323256 h 577432"/>
              <a:gd name="connsiteX79" fmla="*/ 297074 w 578320"/>
              <a:gd name="connsiteY79" fmla="*/ 373913 h 577432"/>
              <a:gd name="connsiteX80" fmla="*/ 297074 w 578320"/>
              <a:gd name="connsiteY80" fmla="*/ 388650 h 577432"/>
              <a:gd name="connsiteX81" fmla="*/ 289695 w 578320"/>
              <a:gd name="connsiteY81" fmla="*/ 396939 h 577432"/>
              <a:gd name="connsiteX82" fmla="*/ 282316 w 578320"/>
              <a:gd name="connsiteY82" fmla="*/ 388650 h 577432"/>
              <a:gd name="connsiteX83" fmla="*/ 282316 w 578320"/>
              <a:gd name="connsiteY83" fmla="*/ 373913 h 577432"/>
              <a:gd name="connsiteX84" fmla="*/ 222362 w 578320"/>
              <a:gd name="connsiteY84" fmla="*/ 329703 h 577432"/>
              <a:gd name="connsiteX85" fmla="*/ 237120 w 578320"/>
              <a:gd name="connsiteY85" fmla="*/ 314966 h 577432"/>
              <a:gd name="connsiteX86" fmla="*/ 282316 w 578320"/>
              <a:gd name="connsiteY86" fmla="*/ 349966 h 577432"/>
              <a:gd name="connsiteX87" fmla="*/ 282316 w 578320"/>
              <a:gd name="connsiteY87" fmla="*/ 299309 h 577432"/>
              <a:gd name="connsiteX88" fmla="*/ 225129 w 578320"/>
              <a:gd name="connsiteY88" fmla="*/ 251415 h 577432"/>
              <a:gd name="connsiteX89" fmla="*/ 282316 w 578320"/>
              <a:gd name="connsiteY89" fmla="*/ 200757 h 577432"/>
              <a:gd name="connsiteX90" fmla="*/ 282316 w 578320"/>
              <a:gd name="connsiteY90" fmla="*/ 188784 h 577432"/>
              <a:gd name="connsiteX91" fmla="*/ 289695 w 578320"/>
              <a:gd name="connsiteY91" fmla="*/ 180494 h 577432"/>
              <a:gd name="connsiteX92" fmla="*/ 288699 w 578320"/>
              <a:gd name="connsiteY92" fmla="*/ 157519 h 577432"/>
              <a:gd name="connsiteX93" fmla="*/ 157752 w 578320"/>
              <a:gd name="connsiteY93" fmla="*/ 288255 h 577432"/>
              <a:gd name="connsiteX94" fmla="*/ 288699 w 578320"/>
              <a:gd name="connsiteY94" fmla="*/ 419912 h 577432"/>
              <a:gd name="connsiteX95" fmla="*/ 420567 w 578320"/>
              <a:gd name="connsiteY95" fmla="*/ 288255 h 577432"/>
              <a:gd name="connsiteX96" fmla="*/ 288699 w 578320"/>
              <a:gd name="connsiteY96" fmla="*/ 157519 h 577432"/>
              <a:gd name="connsiteX97" fmla="*/ 428895 w 578320"/>
              <a:gd name="connsiteY97" fmla="*/ 132559 h 577432"/>
              <a:gd name="connsiteX98" fmla="*/ 551571 w 578320"/>
              <a:gd name="connsiteY98" fmla="*/ 132559 h 577432"/>
              <a:gd name="connsiteX99" fmla="*/ 578320 w 578320"/>
              <a:gd name="connsiteY99" fmla="*/ 158359 h 577432"/>
              <a:gd name="connsiteX100" fmla="*/ 551571 w 578320"/>
              <a:gd name="connsiteY100" fmla="*/ 185080 h 577432"/>
              <a:gd name="connsiteX101" fmla="*/ 471324 w 578320"/>
              <a:gd name="connsiteY101" fmla="*/ 185080 h 577432"/>
              <a:gd name="connsiteX102" fmla="*/ 428895 w 578320"/>
              <a:gd name="connsiteY102" fmla="*/ 132559 h 577432"/>
              <a:gd name="connsiteX103" fmla="*/ 25822 w 578320"/>
              <a:gd name="connsiteY103" fmla="*/ 127973 h 577432"/>
              <a:gd name="connsiteX104" fmla="*/ 154012 w 578320"/>
              <a:gd name="connsiteY104" fmla="*/ 127973 h 577432"/>
              <a:gd name="connsiteX105" fmla="*/ 108823 w 578320"/>
              <a:gd name="connsiteY105" fmla="*/ 180494 h 577432"/>
              <a:gd name="connsiteX106" fmla="*/ 25822 w 578320"/>
              <a:gd name="connsiteY106" fmla="*/ 180494 h 577432"/>
              <a:gd name="connsiteX107" fmla="*/ 0 w 578320"/>
              <a:gd name="connsiteY107" fmla="*/ 153773 h 577432"/>
              <a:gd name="connsiteX108" fmla="*/ 25822 w 578320"/>
              <a:gd name="connsiteY108" fmla="*/ 127973 h 577432"/>
              <a:gd name="connsiteX109" fmla="*/ 288699 w 578320"/>
              <a:gd name="connsiteY109" fmla="*/ 105041 h 577432"/>
              <a:gd name="connsiteX110" fmla="*/ 473130 w 578320"/>
              <a:gd name="connsiteY110" fmla="*/ 288255 h 577432"/>
              <a:gd name="connsiteX111" fmla="*/ 288699 w 578320"/>
              <a:gd name="connsiteY111" fmla="*/ 472390 h 577432"/>
              <a:gd name="connsiteX112" fmla="*/ 105189 w 578320"/>
              <a:gd name="connsiteY112" fmla="*/ 288255 h 577432"/>
              <a:gd name="connsiteX113" fmla="*/ 288699 w 578320"/>
              <a:gd name="connsiteY113" fmla="*/ 105041 h 577432"/>
              <a:gd name="connsiteX114" fmla="*/ 357002 w 578320"/>
              <a:gd name="connsiteY114" fmla="*/ 66280 h 577432"/>
              <a:gd name="connsiteX115" fmla="*/ 551578 w 578320"/>
              <a:gd name="connsiteY115" fmla="*/ 66280 h 577432"/>
              <a:gd name="connsiteX116" fmla="*/ 578320 w 578320"/>
              <a:gd name="connsiteY116" fmla="*/ 92080 h 577432"/>
              <a:gd name="connsiteX117" fmla="*/ 551578 w 578320"/>
              <a:gd name="connsiteY117" fmla="*/ 118801 h 577432"/>
              <a:gd name="connsiteX118" fmla="*/ 411410 w 578320"/>
              <a:gd name="connsiteY118" fmla="*/ 118801 h 577432"/>
              <a:gd name="connsiteX119" fmla="*/ 333026 w 578320"/>
              <a:gd name="connsiteY119" fmla="*/ 82865 h 577432"/>
              <a:gd name="connsiteX120" fmla="*/ 357002 w 578320"/>
              <a:gd name="connsiteY120" fmla="*/ 66280 h 577432"/>
              <a:gd name="connsiteX121" fmla="*/ 356932 w 578320"/>
              <a:gd name="connsiteY121" fmla="*/ 0 h 577432"/>
              <a:gd name="connsiteX122" fmla="*/ 551569 w 578320"/>
              <a:gd name="connsiteY122" fmla="*/ 0 h 577432"/>
              <a:gd name="connsiteX123" fmla="*/ 578320 w 578320"/>
              <a:gd name="connsiteY123" fmla="*/ 25800 h 577432"/>
              <a:gd name="connsiteX124" fmla="*/ 551569 w 578320"/>
              <a:gd name="connsiteY124" fmla="*/ 52521 h 577432"/>
              <a:gd name="connsiteX125" fmla="*/ 356932 w 578320"/>
              <a:gd name="connsiteY125" fmla="*/ 52521 h 577432"/>
              <a:gd name="connsiteX126" fmla="*/ 331103 w 578320"/>
              <a:gd name="connsiteY126" fmla="*/ 25800 h 577432"/>
              <a:gd name="connsiteX127" fmla="*/ 356932 w 578320"/>
              <a:gd name="connsiteY127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578320" h="577432">
                <a:moveTo>
                  <a:pt x="25829" y="524911"/>
                </a:moveTo>
                <a:lnTo>
                  <a:pt x="220466" y="524911"/>
                </a:lnTo>
                <a:cubicBezTo>
                  <a:pt x="235225" y="524911"/>
                  <a:pt x="247217" y="535968"/>
                  <a:pt x="247217" y="550711"/>
                </a:cubicBezTo>
                <a:cubicBezTo>
                  <a:pt x="247217" y="565454"/>
                  <a:pt x="235225" y="577432"/>
                  <a:pt x="220466" y="577432"/>
                </a:cubicBezTo>
                <a:lnTo>
                  <a:pt x="25829" y="577432"/>
                </a:lnTo>
                <a:cubicBezTo>
                  <a:pt x="11992" y="577432"/>
                  <a:pt x="0" y="565454"/>
                  <a:pt x="0" y="550711"/>
                </a:cubicBezTo>
                <a:cubicBezTo>
                  <a:pt x="0" y="535968"/>
                  <a:pt x="11992" y="524911"/>
                  <a:pt x="25829" y="524911"/>
                </a:cubicBezTo>
                <a:close/>
                <a:moveTo>
                  <a:pt x="25820" y="458632"/>
                </a:moveTo>
                <a:lnTo>
                  <a:pt x="165988" y="458632"/>
                </a:lnTo>
                <a:cubicBezTo>
                  <a:pt x="189042" y="475218"/>
                  <a:pt x="215785" y="488118"/>
                  <a:pt x="245294" y="493646"/>
                </a:cubicBezTo>
                <a:cubicBezTo>
                  <a:pt x="241606" y="503782"/>
                  <a:pt x="232384" y="511153"/>
                  <a:pt x="220396" y="511153"/>
                </a:cubicBezTo>
                <a:lnTo>
                  <a:pt x="25820" y="511153"/>
                </a:lnTo>
                <a:cubicBezTo>
                  <a:pt x="11988" y="511153"/>
                  <a:pt x="0" y="499175"/>
                  <a:pt x="0" y="484432"/>
                </a:cubicBezTo>
                <a:cubicBezTo>
                  <a:pt x="0" y="470611"/>
                  <a:pt x="11988" y="458632"/>
                  <a:pt x="25820" y="458632"/>
                </a:cubicBezTo>
                <a:close/>
                <a:moveTo>
                  <a:pt x="468575" y="396938"/>
                </a:moveTo>
                <a:lnTo>
                  <a:pt x="551576" y="396938"/>
                </a:lnTo>
                <a:cubicBezTo>
                  <a:pt x="566331" y="396938"/>
                  <a:pt x="578320" y="408917"/>
                  <a:pt x="578320" y="422738"/>
                </a:cubicBezTo>
                <a:cubicBezTo>
                  <a:pt x="578320" y="437481"/>
                  <a:pt x="566331" y="449459"/>
                  <a:pt x="551576" y="449459"/>
                </a:cubicBezTo>
                <a:lnTo>
                  <a:pt x="424308" y="449459"/>
                </a:lnTo>
                <a:cubicBezTo>
                  <a:pt x="441830" y="434717"/>
                  <a:pt x="456586" y="416288"/>
                  <a:pt x="468575" y="396938"/>
                </a:cubicBezTo>
                <a:close/>
                <a:moveTo>
                  <a:pt x="25826" y="392352"/>
                </a:moveTo>
                <a:lnTo>
                  <a:pt x="106996" y="392352"/>
                </a:lnTo>
                <a:cubicBezTo>
                  <a:pt x="118064" y="412566"/>
                  <a:pt x="131900" y="430024"/>
                  <a:pt x="149425" y="444725"/>
                </a:cubicBezTo>
                <a:lnTo>
                  <a:pt x="25826" y="444725"/>
                </a:lnTo>
                <a:cubicBezTo>
                  <a:pt x="11991" y="444725"/>
                  <a:pt x="0" y="432781"/>
                  <a:pt x="0" y="418998"/>
                </a:cubicBezTo>
                <a:cubicBezTo>
                  <a:pt x="0" y="404297"/>
                  <a:pt x="11991" y="392352"/>
                  <a:pt x="25826" y="392352"/>
                </a:cubicBezTo>
                <a:close/>
                <a:moveTo>
                  <a:pt x="495311" y="330659"/>
                </a:moveTo>
                <a:lnTo>
                  <a:pt x="551573" y="330659"/>
                </a:lnTo>
                <a:cubicBezTo>
                  <a:pt x="566330" y="330659"/>
                  <a:pt x="578320" y="342604"/>
                  <a:pt x="578320" y="357305"/>
                </a:cubicBezTo>
                <a:cubicBezTo>
                  <a:pt x="578320" y="371088"/>
                  <a:pt x="566330" y="383032"/>
                  <a:pt x="551573" y="383032"/>
                </a:cubicBezTo>
                <a:lnTo>
                  <a:pt x="475942" y="383032"/>
                </a:lnTo>
                <a:cubicBezTo>
                  <a:pt x="485165" y="366493"/>
                  <a:pt x="490699" y="349036"/>
                  <a:pt x="495311" y="330659"/>
                </a:cubicBezTo>
                <a:close/>
                <a:moveTo>
                  <a:pt x="25814" y="325924"/>
                </a:moveTo>
                <a:lnTo>
                  <a:pt x="82051" y="325924"/>
                </a:lnTo>
                <a:cubicBezTo>
                  <a:pt x="85739" y="344353"/>
                  <a:pt x="91271" y="361860"/>
                  <a:pt x="99568" y="378445"/>
                </a:cubicBezTo>
                <a:lnTo>
                  <a:pt x="25814" y="378445"/>
                </a:lnTo>
                <a:cubicBezTo>
                  <a:pt x="11985" y="378445"/>
                  <a:pt x="0" y="367388"/>
                  <a:pt x="0" y="352645"/>
                </a:cubicBezTo>
                <a:cubicBezTo>
                  <a:pt x="0" y="337903"/>
                  <a:pt x="11985" y="325924"/>
                  <a:pt x="25814" y="325924"/>
                </a:cubicBezTo>
                <a:close/>
                <a:moveTo>
                  <a:pt x="297074" y="302072"/>
                </a:moveTo>
                <a:lnTo>
                  <a:pt x="297074" y="349966"/>
                </a:lnTo>
                <a:cubicBezTo>
                  <a:pt x="310909" y="349045"/>
                  <a:pt x="326589" y="341677"/>
                  <a:pt x="326589" y="326019"/>
                </a:cubicBezTo>
                <a:cubicBezTo>
                  <a:pt x="326589" y="310361"/>
                  <a:pt x="309987" y="304835"/>
                  <a:pt x="297074" y="302072"/>
                </a:cubicBezTo>
                <a:close/>
                <a:moveTo>
                  <a:pt x="498167" y="264231"/>
                </a:moveTo>
                <a:lnTo>
                  <a:pt x="551603" y="264231"/>
                </a:lnTo>
                <a:cubicBezTo>
                  <a:pt x="566343" y="264231"/>
                  <a:pt x="578320" y="276210"/>
                  <a:pt x="578320" y="290952"/>
                </a:cubicBezTo>
                <a:cubicBezTo>
                  <a:pt x="578320" y="304774"/>
                  <a:pt x="566343" y="316752"/>
                  <a:pt x="551603" y="316752"/>
                </a:cubicBezTo>
                <a:lnTo>
                  <a:pt x="497246" y="316752"/>
                </a:lnTo>
                <a:cubicBezTo>
                  <a:pt x="498167" y="307538"/>
                  <a:pt x="499089" y="298324"/>
                  <a:pt x="499089" y="288188"/>
                </a:cubicBezTo>
                <a:cubicBezTo>
                  <a:pt x="499089" y="279895"/>
                  <a:pt x="499089" y="272524"/>
                  <a:pt x="498167" y="264231"/>
                </a:cubicBezTo>
                <a:close/>
                <a:moveTo>
                  <a:pt x="25843" y="259645"/>
                </a:moveTo>
                <a:lnTo>
                  <a:pt x="81222" y="259645"/>
                </a:lnTo>
                <a:cubicBezTo>
                  <a:pt x="79376" y="269781"/>
                  <a:pt x="78453" y="278995"/>
                  <a:pt x="78453" y="288209"/>
                </a:cubicBezTo>
                <a:cubicBezTo>
                  <a:pt x="78453" y="296502"/>
                  <a:pt x="79376" y="304795"/>
                  <a:pt x="80299" y="312166"/>
                </a:cubicBezTo>
                <a:lnTo>
                  <a:pt x="25843" y="312166"/>
                </a:lnTo>
                <a:cubicBezTo>
                  <a:pt x="11999" y="312166"/>
                  <a:pt x="0" y="301109"/>
                  <a:pt x="0" y="286366"/>
                </a:cubicBezTo>
                <a:cubicBezTo>
                  <a:pt x="0" y="271624"/>
                  <a:pt x="11999" y="259645"/>
                  <a:pt x="25843" y="259645"/>
                </a:cubicBezTo>
                <a:close/>
                <a:moveTo>
                  <a:pt x="282316" y="225625"/>
                </a:moveTo>
                <a:cubicBezTo>
                  <a:pt x="265713" y="225625"/>
                  <a:pt x="255567" y="235757"/>
                  <a:pt x="255567" y="245888"/>
                </a:cubicBezTo>
                <a:cubicBezTo>
                  <a:pt x="255567" y="257862"/>
                  <a:pt x="264791" y="264309"/>
                  <a:pt x="282316" y="267993"/>
                </a:cubicBezTo>
                <a:close/>
                <a:moveTo>
                  <a:pt x="478752" y="197951"/>
                </a:moveTo>
                <a:lnTo>
                  <a:pt x="551584" y="197951"/>
                </a:lnTo>
                <a:cubicBezTo>
                  <a:pt x="566335" y="197951"/>
                  <a:pt x="578320" y="209930"/>
                  <a:pt x="578320" y="224672"/>
                </a:cubicBezTo>
                <a:cubicBezTo>
                  <a:pt x="578320" y="239415"/>
                  <a:pt x="566335" y="250472"/>
                  <a:pt x="551584" y="250472"/>
                </a:cubicBezTo>
                <a:lnTo>
                  <a:pt x="495347" y="250472"/>
                </a:lnTo>
                <a:cubicBezTo>
                  <a:pt x="492581" y="232044"/>
                  <a:pt x="486128" y="214537"/>
                  <a:pt x="478752" y="197951"/>
                </a:cubicBezTo>
                <a:close/>
                <a:moveTo>
                  <a:pt x="25834" y="194253"/>
                </a:moveTo>
                <a:lnTo>
                  <a:pt x="101491" y="194253"/>
                </a:lnTo>
                <a:cubicBezTo>
                  <a:pt x="93187" y="209917"/>
                  <a:pt x="86729" y="228346"/>
                  <a:pt x="83038" y="246774"/>
                </a:cubicBezTo>
                <a:lnTo>
                  <a:pt x="25834" y="246774"/>
                </a:lnTo>
                <a:cubicBezTo>
                  <a:pt x="11994" y="246774"/>
                  <a:pt x="0" y="234796"/>
                  <a:pt x="0" y="220053"/>
                </a:cubicBezTo>
                <a:cubicBezTo>
                  <a:pt x="0" y="205310"/>
                  <a:pt x="11994" y="194253"/>
                  <a:pt x="25834" y="194253"/>
                </a:cubicBezTo>
                <a:close/>
                <a:moveTo>
                  <a:pt x="289695" y="180494"/>
                </a:moveTo>
                <a:cubicBezTo>
                  <a:pt x="293384" y="180494"/>
                  <a:pt x="297074" y="184178"/>
                  <a:pt x="297074" y="188784"/>
                </a:cubicBezTo>
                <a:lnTo>
                  <a:pt x="297074" y="200757"/>
                </a:lnTo>
                <a:cubicBezTo>
                  <a:pt x="315521" y="201678"/>
                  <a:pt x="353338" y="213652"/>
                  <a:pt x="353338" y="236678"/>
                </a:cubicBezTo>
                <a:cubicBezTo>
                  <a:pt x="353338" y="245888"/>
                  <a:pt x="346881" y="251415"/>
                  <a:pt x="338580" y="251415"/>
                </a:cubicBezTo>
                <a:cubicBezTo>
                  <a:pt x="322900" y="251415"/>
                  <a:pt x="322900" y="225625"/>
                  <a:pt x="297074" y="225625"/>
                </a:cubicBezTo>
                <a:lnTo>
                  <a:pt x="297074" y="270756"/>
                </a:lnTo>
                <a:cubicBezTo>
                  <a:pt x="328434" y="277204"/>
                  <a:pt x="356105" y="286414"/>
                  <a:pt x="356105" y="323256"/>
                </a:cubicBezTo>
                <a:cubicBezTo>
                  <a:pt x="356105" y="355492"/>
                  <a:pt x="332124" y="372071"/>
                  <a:pt x="297074" y="373913"/>
                </a:cubicBezTo>
                <a:lnTo>
                  <a:pt x="297074" y="388650"/>
                </a:lnTo>
                <a:cubicBezTo>
                  <a:pt x="297074" y="392334"/>
                  <a:pt x="293384" y="396939"/>
                  <a:pt x="289695" y="396939"/>
                </a:cubicBezTo>
                <a:cubicBezTo>
                  <a:pt x="285083" y="396939"/>
                  <a:pt x="282316" y="392334"/>
                  <a:pt x="282316" y="388650"/>
                </a:cubicBezTo>
                <a:lnTo>
                  <a:pt x="282316" y="373913"/>
                </a:lnTo>
                <a:cubicBezTo>
                  <a:pt x="241732" y="372992"/>
                  <a:pt x="222362" y="349045"/>
                  <a:pt x="222362" y="329703"/>
                </a:cubicBezTo>
                <a:cubicBezTo>
                  <a:pt x="222362" y="320493"/>
                  <a:pt x="227896" y="314966"/>
                  <a:pt x="237120" y="314966"/>
                </a:cubicBezTo>
                <a:cubicBezTo>
                  <a:pt x="263869" y="314966"/>
                  <a:pt x="242654" y="348124"/>
                  <a:pt x="282316" y="349966"/>
                </a:cubicBezTo>
                <a:lnTo>
                  <a:pt x="282316" y="299309"/>
                </a:lnTo>
                <a:cubicBezTo>
                  <a:pt x="247266" y="292861"/>
                  <a:pt x="225129" y="278125"/>
                  <a:pt x="225129" y="251415"/>
                </a:cubicBezTo>
                <a:cubicBezTo>
                  <a:pt x="225129" y="219178"/>
                  <a:pt x="252800" y="201678"/>
                  <a:pt x="282316" y="200757"/>
                </a:cubicBezTo>
                <a:lnTo>
                  <a:pt x="282316" y="188784"/>
                </a:lnTo>
                <a:cubicBezTo>
                  <a:pt x="282316" y="184178"/>
                  <a:pt x="285083" y="180494"/>
                  <a:pt x="289695" y="180494"/>
                </a:cubicBezTo>
                <a:close/>
                <a:moveTo>
                  <a:pt x="288699" y="157519"/>
                </a:moveTo>
                <a:cubicBezTo>
                  <a:pt x="216770" y="157519"/>
                  <a:pt x="157752" y="216443"/>
                  <a:pt x="157752" y="288255"/>
                </a:cubicBezTo>
                <a:cubicBezTo>
                  <a:pt x="157752" y="360989"/>
                  <a:pt x="216770" y="419912"/>
                  <a:pt x="288699" y="419912"/>
                </a:cubicBezTo>
                <a:cubicBezTo>
                  <a:pt x="361549" y="419912"/>
                  <a:pt x="420567" y="360989"/>
                  <a:pt x="420567" y="288255"/>
                </a:cubicBezTo>
                <a:cubicBezTo>
                  <a:pt x="420567" y="216443"/>
                  <a:pt x="361549" y="157519"/>
                  <a:pt x="288699" y="157519"/>
                </a:cubicBezTo>
                <a:close/>
                <a:moveTo>
                  <a:pt x="428895" y="132559"/>
                </a:moveTo>
                <a:lnTo>
                  <a:pt x="551571" y="132559"/>
                </a:lnTo>
                <a:cubicBezTo>
                  <a:pt x="566329" y="132559"/>
                  <a:pt x="578320" y="143616"/>
                  <a:pt x="578320" y="158359"/>
                </a:cubicBezTo>
                <a:cubicBezTo>
                  <a:pt x="578320" y="173101"/>
                  <a:pt x="566329" y="185080"/>
                  <a:pt x="551571" y="185080"/>
                </a:cubicBezTo>
                <a:lnTo>
                  <a:pt x="471324" y="185080"/>
                </a:lnTo>
                <a:cubicBezTo>
                  <a:pt x="460256" y="164808"/>
                  <a:pt x="445498" y="147301"/>
                  <a:pt x="428895" y="132559"/>
                </a:cubicBezTo>
                <a:close/>
                <a:moveTo>
                  <a:pt x="25822" y="127973"/>
                </a:moveTo>
                <a:lnTo>
                  <a:pt x="154012" y="127973"/>
                </a:lnTo>
                <a:cubicBezTo>
                  <a:pt x="136490" y="142715"/>
                  <a:pt x="121734" y="160222"/>
                  <a:pt x="108823" y="180494"/>
                </a:cubicBezTo>
                <a:lnTo>
                  <a:pt x="25822" y="180494"/>
                </a:lnTo>
                <a:cubicBezTo>
                  <a:pt x="11989" y="180494"/>
                  <a:pt x="0" y="168515"/>
                  <a:pt x="0" y="153773"/>
                </a:cubicBezTo>
                <a:cubicBezTo>
                  <a:pt x="0" y="139951"/>
                  <a:pt x="11989" y="127973"/>
                  <a:pt x="25822" y="127973"/>
                </a:cubicBezTo>
                <a:close/>
                <a:moveTo>
                  <a:pt x="288699" y="105041"/>
                </a:moveTo>
                <a:cubicBezTo>
                  <a:pt x="390136" y="105041"/>
                  <a:pt x="473130" y="186981"/>
                  <a:pt x="473130" y="288255"/>
                </a:cubicBezTo>
                <a:cubicBezTo>
                  <a:pt x="473130" y="389530"/>
                  <a:pt x="390136" y="472390"/>
                  <a:pt x="288699" y="472390"/>
                </a:cubicBezTo>
                <a:cubicBezTo>
                  <a:pt x="187261" y="472390"/>
                  <a:pt x="105189" y="389530"/>
                  <a:pt x="105189" y="288255"/>
                </a:cubicBezTo>
                <a:cubicBezTo>
                  <a:pt x="105189" y="186981"/>
                  <a:pt x="187261" y="105041"/>
                  <a:pt x="288699" y="105041"/>
                </a:cubicBezTo>
                <a:close/>
                <a:moveTo>
                  <a:pt x="357002" y="66280"/>
                </a:moveTo>
                <a:lnTo>
                  <a:pt x="551578" y="66280"/>
                </a:lnTo>
                <a:cubicBezTo>
                  <a:pt x="566332" y="66280"/>
                  <a:pt x="578320" y="78258"/>
                  <a:pt x="578320" y="92080"/>
                </a:cubicBezTo>
                <a:cubicBezTo>
                  <a:pt x="578320" y="106822"/>
                  <a:pt x="566332" y="118801"/>
                  <a:pt x="551578" y="118801"/>
                </a:cubicBezTo>
                <a:lnTo>
                  <a:pt x="411410" y="118801"/>
                </a:lnTo>
                <a:cubicBezTo>
                  <a:pt x="388356" y="102215"/>
                  <a:pt x="361613" y="89315"/>
                  <a:pt x="333026" y="82865"/>
                </a:cubicBezTo>
                <a:cubicBezTo>
                  <a:pt x="336715" y="73651"/>
                  <a:pt x="345936" y="66280"/>
                  <a:pt x="357002" y="66280"/>
                </a:cubicBezTo>
                <a:close/>
                <a:moveTo>
                  <a:pt x="356932" y="0"/>
                </a:moveTo>
                <a:lnTo>
                  <a:pt x="551569" y="0"/>
                </a:lnTo>
                <a:cubicBezTo>
                  <a:pt x="566328" y="0"/>
                  <a:pt x="578320" y="11978"/>
                  <a:pt x="578320" y="25800"/>
                </a:cubicBezTo>
                <a:cubicBezTo>
                  <a:pt x="578320" y="40542"/>
                  <a:pt x="566328" y="52521"/>
                  <a:pt x="551569" y="52521"/>
                </a:cubicBezTo>
                <a:lnTo>
                  <a:pt x="356932" y="52521"/>
                </a:lnTo>
                <a:cubicBezTo>
                  <a:pt x="343095" y="52521"/>
                  <a:pt x="331103" y="40542"/>
                  <a:pt x="331103" y="25800"/>
                </a:cubicBezTo>
                <a:cubicBezTo>
                  <a:pt x="331103" y="11978"/>
                  <a:pt x="343095" y="0"/>
                  <a:pt x="356932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椭圆 25">
            <a:extLst>
              <a:ext uri="{FF2B5EF4-FFF2-40B4-BE49-F238E27FC236}">
                <a16:creationId xmlns:a16="http://schemas.microsoft.com/office/drawing/2014/main" id="{14B4F948-5FF6-4287-BEC1-EB3319E071E0}"/>
              </a:ext>
            </a:extLst>
          </p:cNvPr>
          <p:cNvSpPr/>
          <p:nvPr/>
        </p:nvSpPr>
        <p:spPr>
          <a:xfrm>
            <a:off x="4583113" y="4252913"/>
            <a:ext cx="395287" cy="395287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26">
            <a:extLst>
              <a:ext uri="{FF2B5EF4-FFF2-40B4-BE49-F238E27FC236}">
                <a16:creationId xmlns:a16="http://schemas.microsoft.com/office/drawing/2014/main" id="{270968E2-D40A-4107-8C5F-47790392E49E}"/>
              </a:ext>
            </a:extLst>
          </p:cNvPr>
          <p:cNvSpPr/>
          <p:nvPr/>
        </p:nvSpPr>
        <p:spPr>
          <a:xfrm>
            <a:off x="7212013" y="4252913"/>
            <a:ext cx="396875" cy="395287"/>
          </a:xfrm>
          <a:custGeom>
            <a:avLst/>
            <a:gdLst>
              <a:gd name="T0" fmla="*/ 6894 w 7804"/>
              <a:gd name="T1" fmla="*/ 3038 h 7804"/>
              <a:gd name="T2" fmla="*/ 6614 w 7804"/>
              <a:gd name="T3" fmla="*/ 2704 h 7804"/>
              <a:gd name="T4" fmla="*/ 6826 w 7804"/>
              <a:gd name="T5" fmla="*/ 2200 h 7804"/>
              <a:gd name="T6" fmla="*/ 6496 w 7804"/>
              <a:gd name="T7" fmla="*/ 978 h 7804"/>
              <a:gd name="T8" fmla="*/ 5604 w 7804"/>
              <a:gd name="T9" fmla="*/ 978 h 7804"/>
              <a:gd name="T10" fmla="*/ 5254 w 7804"/>
              <a:gd name="T11" fmla="*/ 1222 h 7804"/>
              <a:gd name="T12" fmla="*/ 4973 w 7804"/>
              <a:gd name="T13" fmla="*/ 1137 h 7804"/>
              <a:gd name="T14" fmla="*/ 4766 w 7804"/>
              <a:gd name="T15" fmla="*/ 631 h 7804"/>
              <a:gd name="T16" fmla="*/ 3668 w 7804"/>
              <a:gd name="T17" fmla="*/ 0 h 7804"/>
              <a:gd name="T18" fmla="*/ 3038 w 7804"/>
              <a:gd name="T19" fmla="*/ 910 h 7804"/>
              <a:gd name="T20" fmla="*/ 2704 w 7804"/>
              <a:gd name="T21" fmla="*/ 1190 h 7804"/>
              <a:gd name="T22" fmla="*/ 2398 w 7804"/>
              <a:gd name="T23" fmla="*/ 1175 h 7804"/>
              <a:gd name="T24" fmla="*/ 1754 w 7804"/>
              <a:gd name="T25" fmla="*/ 793 h 7804"/>
              <a:gd name="T26" fmla="*/ 978 w 7804"/>
              <a:gd name="T27" fmla="*/ 1308 h 7804"/>
              <a:gd name="T28" fmla="*/ 1175 w 7804"/>
              <a:gd name="T29" fmla="*/ 2398 h 7804"/>
              <a:gd name="T30" fmla="*/ 1137 w 7804"/>
              <a:gd name="T31" fmla="*/ 2831 h 7804"/>
              <a:gd name="T32" fmla="*/ 631 w 7804"/>
              <a:gd name="T33" fmla="*/ 3038 h 7804"/>
              <a:gd name="T34" fmla="*/ 0 w 7804"/>
              <a:gd name="T35" fmla="*/ 4136 h 7804"/>
              <a:gd name="T36" fmla="*/ 910 w 7804"/>
              <a:gd name="T37" fmla="*/ 4766 h 7804"/>
              <a:gd name="T38" fmla="*/ 1190 w 7804"/>
              <a:gd name="T39" fmla="*/ 5100 h 7804"/>
              <a:gd name="T40" fmla="*/ 978 w 7804"/>
              <a:gd name="T41" fmla="*/ 5604 h 7804"/>
              <a:gd name="T42" fmla="*/ 1308 w 7804"/>
              <a:gd name="T43" fmla="*/ 6826 h 7804"/>
              <a:gd name="T44" fmla="*/ 2200 w 7804"/>
              <a:gd name="T45" fmla="*/ 6826 h 7804"/>
              <a:gd name="T46" fmla="*/ 2550 w 7804"/>
              <a:gd name="T47" fmla="*/ 6582 h 7804"/>
              <a:gd name="T48" fmla="*/ 2831 w 7804"/>
              <a:gd name="T49" fmla="*/ 6667 h 7804"/>
              <a:gd name="T50" fmla="*/ 3038 w 7804"/>
              <a:gd name="T51" fmla="*/ 7173 h 7804"/>
              <a:gd name="T52" fmla="*/ 4136 w 7804"/>
              <a:gd name="T53" fmla="*/ 7804 h 7804"/>
              <a:gd name="T54" fmla="*/ 4766 w 7804"/>
              <a:gd name="T55" fmla="*/ 6894 h 7804"/>
              <a:gd name="T56" fmla="*/ 5100 w 7804"/>
              <a:gd name="T57" fmla="*/ 6614 h 7804"/>
              <a:gd name="T58" fmla="*/ 5406 w 7804"/>
              <a:gd name="T59" fmla="*/ 6629 h 7804"/>
              <a:gd name="T60" fmla="*/ 6050 w 7804"/>
              <a:gd name="T61" fmla="*/ 7011 h 7804"/>
              <a:gd name="T62" fmla="*/ 6647 w 7804"/>
              <a:gd name="T63" fmla="*/ 6675 h 7804"/>
              <a:gd name="T64" fmla="*/ 6826 w 7804"/>
              <a:gd name="T65" fmla="*/ 6496 h 7804"/>
              <a:gd name="T66" fmla="*/ 6629 w 7804"/>
              <a:gd name="T67" fmla="*/ 5406 h 7804"/>
              <a:gd name="T68" fmla="*/ 6667 w 7804"/>
              <a:gd name="T69" fmla="*/ 4972 h 7804"/>
              <a:gd name="T70" fmla="*/ 7173 w 7804"/>
              <a:gd name="T71" fmla="*/ 4766 h 7804"/>
              <a:gd name="T72" fmla="*/ 7804 w 7804"/>
              <a:gd name="T73" fmla="*/ 3668 h 7804"/>
              <a:gd name="T74" fmla="*/ 5608 w 7804"/>
              <a:gd name="T75" fmla="*/ 3902 h 7804"/>
              <a:gd name="T76" fmla="*/ 2196 w 7804"/>
              <a:gd name="T77" fmla="*/ 3902 h 7804"/>
              <a:gd name="T78" fmla="*/ 5608 w 7804"/>
              <a:gd name="T79" fmla="*/ 3902 h 7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804" h="7804">
                <a:moveTo>
                  <a:pt x="7173" y="3038"/>
                </a:moveTo>
                <a:lnTo>
                  <a:pt x="6894" y="3038"/>
                </a:lnTo>
                <a:cubicBezTo>
                  <a:pt x="6824" y="3038"/>
                  <a:pt x="6714" y="2953"/>
                  <a:pt x="6667" y="2831"/>
                </a:cubicBezTo>
                <a:cubicBezTo>
                  <a:pt x="6650" y="2789"/>
                  <a:pt x="6632" y="2746"/>
                  <a:pt x="6614" y="2704"/>
                </a:cubicBezTo>
                <a:cubicBezTo>
                  <a:pt x="6561" y="2585"/>
                  <a:pt x="6579" y="2447"/>
                  <a:pt x="6629" y="2398"/>
                </a:cubicBezTo>
                <a:lnTo>
                  <a:pt x="6826" y="2200"/>
                </a:lnTo>
                <a:cubicBezTo>
                  <a:pt x="7072" y="1954"/>
                  <a:pt x="7072" y="1554"/>
                  <a:pt x="6826" y="1308"/>
                </a:cubicBezTo>
                <a:lnTo>
                  <a:pt x="6496" y="978"/>
                </a:lnTo>
                <a:cubicBezTo>
                  <a:pt x="6377" y="859"/>
                  <a:pt x="6218" y="793"/>
                  <a:pt x="6050" y="793"/>
                </a:cubicBezTo>
                <a:cubicBezTo>
                  <a:pt x="5882" y="793"/>
                  <a:pt x="5723" y="859"/>
                  <a:pt x="5604" y="978"/>
                </a:cubicBezTo>
                <a:lnTo>
                  <a:pt x="5406" y="1176"/>
                </a:lnTo>
                <a:cubicBezTo>
                  <a:pt x="5378" y="1204"/>
                  <a:pt x="5319" y="1222"/>
                  <a:pt x="5254" y="1222"/>
                </a:cubicBezTo>
                <a:cubicBezTo>
                  <a:pt x="5201" y="1222"/>
                  <a:pt x="5147" y="1211"/>
                  <a:pt x="5100" y="1190"/>
                </a:cubicBezTo>
                <a:cubicBezTo>
                  <a:pt x="5058" y="1172"/>
                  <a:pt x="5015" y="1154"/>
                  <a:pt x="4973" y="1137"/>
                </a:cubicBezTo>
                <a:cubicBezTo>
                  <a:pt x="4851" y="1090"/>
                  <a:pt x="4766" y="980"/>
                  <a:pt x="4766" y="910"/>
                </a:cubicBezTo>
                <a:lnTo>
                  <a:pt x="4766" y="631"/>
                </a:lnTo>
                <a:cubicBezTo>
                  <a:pt x="4766" y="283"/>
                  <a:pt x="4483" y="0"/>
                  <a:pt x="4136" y="0"/>
                </a:cubicBezTo>
                <a:lnTo>
                  <a:pt x="3668" y="0"/>
                </a:lnTo>
                <a:cubicBezTo>
                  <a:pt x="3321" y="0"/>
                  <a:pt x="3038" y="283"/>
                  <a:pt x="3038" y="631"/>
                </a:cubicBezTo>
                <a:lnTo>
                  <a:pt x="3038" y="910"/>
                </a:lnTo>
                <a:cubicBezTo>
                  <a:pt x="3038" y="980"/>
                  <a:pt x="2953" y="1090"/>
                  <a:pt x="2831" y="1137"/>
                </a:cubicBezTo>
                <a:cubicBezTo>
                  <a:pt x="2789" y="1154"/>
                  <a:pt x="2746" y="1172"/>
                  <a:pt x="2704" y="1190"/>
                </a:cubicBezTo>
                <a:cubicBezTo>
                  <a:pt x="2657" y="1211"/>
                  <a:pt x="2603" y="1222"/>
                  <a:pt x="2550" y="1222"/>
                </a:cubicBezTo>
                <a:cubicBezTo>
                  <a:pt x="2485" y="1222"/>
                  <a:pt x="2426" y="1204"/>
                  <a:pt x="2398" y="1175"/>
                </a:cubicBezTo>
                <a:lnTo>
                  <a:pt x="2200" y="978"/>
                </a:lnTo>
                <a:cubicBezTo>
                  <a:pt x="2081" y="859"/>
                  <a:pt x="1922" y="793"/>
                  <a:pt x="1754" y="793"/>
                </a:cubicBezTo>
                <a:cubicBezTo>
                  <a:pt x="1585" y="793"/>
                  <a:pt x="1427" y="859"/>
                  <a:pt x="1308" y="978"/>
                </a:cubicBezTo>
                <a:lnTo>
                  <a:pt x="978" y="1308"/>
                </a:lnTo>
                <a:cubicBezTo>
                  <a:pt x="732" y="1554"/>
                  <a:pt x="732" y="1954"/>
                  <a:pt x="978" y="2200"/>
                </a:cubicBezTo>
                <a:lnTo>
                  <a:pt x="1175" y="2398"/>
                </a:lnTo>
                <a:cubicBezTo>
                  <a:pt x="1225" y="2447"/>
                  <a:pt x="1243" y="2585"/>
                  <a:pt x="1190" y="2704"/>
                </a:cubicBezTo>
                <a:cubicBezTo>
                  <a:pt x="1172" y="2746"/>
                  <a:pt x="1154" y="2789"/>
                  <a:pt x="1137" y="2831"/>
                </a:cubicBezTo>
                <a:cubicBezTo>
                  <a:pt x="1090" y="2953"/>
                  <a:pt x="980" y="3038"/>
                  <a:pt x="910" y="3038"/>
                </a:cubicBezTo>
                <a:lnTo>
                  <a:pt x="631" y="3038"/>
                </a:lnTo>
                <a:cubicBezTo>
                  <a:pt x="283" y="3038"/>
                  <a:pt x="0" y="3321"/>
                  <a:pt x="0" y="3668"/>
                </a:cubicBezTo>
                <a:lnTo>
                  <a:pt x="0" y="4136"/>
                </a:lnTo>
                <a:cubicBezTo>
                  <a:pt x="0" y="4483"/>
                  <a:pt x="283" y="4766"/>
                  <a:pt x="631" y="4766"/>
                </a:cubicBezTo>
                <a:lnTo>
                  <a:pt x="910" y="4766"/>
                </a:lnTo>
                <a:cubicBezTo>
                  <a:pt x="980" y="4766"/>
                  <a:pt x="1090" y="4851"/>
                  <a:pt x="1137" y="4972"/>
                </a:cubicBezTo>
                <a:cubicBezTo>
                  <a:pt x="1154" y="5015"/>
                  <a:pt x="1172" y="5058"/>
                  <a:pt x="1190" y="5100"/>
                </a:cubicBezTo>
                <a:cubicBezTo>
                  <a:pt x="1243" y="5219"/>
                  <a:pt x="1225" y="5357"/>
                  <a:pt x="1175" y="5406"/>
                </a:cubicBezTo>
                <a:lnTo>
                  <a:pt x="978" y="5604"/>
                </a:lnTo>
                <a:cubicBezTo>
                  <a:pt x="732" y="5850"/>
                  <a:pt x="732" y="6250"/>
                  <a:pt x="978" y="6496"/>
                </a:cubicBezTo>
                <a:lnTo>
                  <a:pt x="1308" y="6826"/>
                </a:lnTo>
                <a:cubicBezTo>
                  <a:pt x="1427" y="6945"/>
                  <a:pt x="1586" y="7011"/>
                  <a:pt x="1754" y="7011"/>
                </a:cubicBezTo>
                <a:cubicBezTo>
                  <a:pt x="1922" y="7011"/>
                  <a:pt x="2081" y="6945"/>
                  <a:pt x="2200" y="6826"/>
                </a:cubicBezTo>
                <a:lnTo>
                  <a:pt x="2398" y="6628"/>
                </a:lnTo>
                <a:cubicBezTo>
                  <a:pt x="2427" y="6599"/>
                  <a:pt x="2484" y="6582"/>
                  <a:pt x="2550" y="6582"/>
                </a:cubicBezTo>
                <a:cubicBezTo>
                  <a:pt x="2602" y="6582"/>
                  <a:pt x="2657" y="6593"/>
                  <a:pt x="2704" y="6614"/>
                </a:cubicBezTo>
                <a:cubicBezTo>
                  <a:pt x="2745" y="6632"/>
                  <a:pt x="2788" y="6650"/>
                  <a:pt x="2831" y="6667"/>
                </a:cubicBezTo>
                <a:cubicBezTo>
                  <a:pt x="2953" y="6714"/>
                  <a:pt x="3038" y="6824"/>
                  <a:pt x="3038" y="6894"/>
                </a:cubicBezTo>
                <a:lnTo>
                  <a:pt x="3038" y="7173"/>
                </a:lnTo>
                <a:cubicBezTo>
                  <a:pt x="3038" y="7521"/>
                  <a:pt x="3321" y="7804"/>
                  <a:pt x="3668" y="7804"/>
                </a:cubicBezTo>
                <a:lnTo>
                  <a:pt x="4136" y="7804"/>
                </a:lnTo>
                <a:cubicBezTo>
                  <a:pt x="4483" y="7804"/>
                  <a:pt x="4766" y="7521"/>
                  <a:pt x="4766" y="7173"/>
                </a:cubicBezTo>
                <a:lnTo>
                  <a:pt x="4766" y="6894"/>
                </a:lnTo>
                <a:cubicBezTo>
                  <a:pt x="4766" y="6824"/>
                  <a:pt x="4851" y="6714"/>
                  <a:pt x="4972" y="6667"/>
                </a:cubicBezTo>
                <a:cubicBezTo>
                  <a:pt x="5015" y="6650"/>
                  <a:pt x="5058" y="6632"/>
                  <a:pt x="5100" y="6614"/>
                </a:cubicBezTo>
                <a:cubicBezTo>
                  <a:pt x="5146" y="6593"/>
                  <a:pt x="5201" y="6582"/>
                  <a:pt x="5254" y="6582"/>
                </a:cubicBezTo>
                <a:cubicBezTo>
                  <a:pt x="5319" y="6582"/>
                  <a:pt x="5377" y="6600"/>
                  <a:pt x="5406" y="6629"/>
                </a:cubicBezTo>
                <a:lnTo>
                  <a:pt x="5604" y="6826"/>
                </a:lnTo>
                <a:cubicBezTo>
                  <a:pt x="5723" y="6945"/>
                  <a:pt x="5882" y="7011"/>
                  <a:pt x="6050" y="7011"/>
                </a:cubicBezTo>
                <a:cubicBezTo>
                  <a:pt x="6068" y="7011"/>
                  <a:pt x="6087" y="7010"/>
                  <a:pt x="6105" y="7009"/>
                </a:cubicBezTo>
                <a:cubicBezTo>
                  <a:pt x="6335" y="6989"/>
                  <a:pt x="6538" y="6785"/>
                  <a:pt x="6647" y="6675"/>
                </a:cubicBezTo>
                <a:lnTo>
                  <a:pt x="6661" y="6661"/>
                </a:lnTo>
                <a:lnTo>
                  <a:pt x="6826" y="6496"/>
                </a:lnTo>
                <a:cubicBezTo>
                  <a:pt x="7072" y="6250"/>
                  <a:pt x="7072" y="5850"/>
                  <a:pt x="6826" y="5604"/>
                </a:cubicBezTo>
                <a:lnTo>
                  <a:pt x="6629" y="5406"/>
                </a:lnTo>
                <a:cubicBezTo>
                  <a:pt x="6579" y="5357"/>
                  <a:pt x="6561" y="5219"/>
                  <a:pt x="6614" y="5100"/>
                </a:cubicBezTo>
                <a:cubicBezTo>
                  <a:pt x="6632" y="5058"/>
                  <a:pt x="6650" y="5015"/>
                  <a:pt x="6667" y="4972"/>
                </a:cubicBezTo>
                <a:cubicBezTo>
                  <a:pt x="6714" y="4851"/>
                  <a:pt x="6824" y="4766"/>
                  <a:pt x="6894" y="4766"/>
                </a:cubicBezTo>
                <a:lnTo>
                  <a:pt x="7173" y="4766"/>
                </a:lnTo>
                <a:cubicBezTo>
                  <a:pt x="7521" y="4766"/>
                  <a:pt x="7804" y="4483"/>
                  <a:pt x="7804" y="4135"/>
                </a:cubicBezTo>
                <a:lnTo>
                  <a:pt x="7804" y="3668"/>
                </a:lnTo>
                <a:cubicBezTo>
                  <a:pt x="7804" y="3321"/>
                  <a:pt x="7521" y="3038"/>
                  <a:pt x="7173" y="3038"/>
                </a:cubicBezTo>
                <a:close/>
                <a:moveTo>
                  <a:pt x="5608" y="3902"/>
                </a:moveTo>
                <a:cubicBezTo>
                  <a:pt x="5608" y="4843"/>
                  <a:pt x="4843" y="5608"/>
                  <a:pt x="3902" y="5608"/>
                </a:cubicBezTo>
                <a:cubicBezTo>
                  <a:pt x="2961" y="5608"/>
                  <a:pt x="2196" y="4843"/>
                  <a:pt x="2196" y="3902"/>
                </a:cubicBezTo>
                <a:cubicBezTo>
                  <a:pt x="2196" y="2961"/>
                  <a:pt x="2961" y="2196"/>
                  <a:pt x="3902" y="2196"/>
                </a:cubicBezTo>
                <a:cubicBezTo>
                  <a:pt x="4843" y="2196"/>
                  <a:pt x="5608" y="2961"/>
                  <a:pt x="5608" y="3902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椭圆 27">
            <a:extLst>
              <a:ext uri="{FF2B5EF4-FFF2-40B4-BE49-F238E27FC236}">
                <a16:creationId xmlns:a16="http://schemas.microsoft.com/office/drawing/2014/main" id="{70532CEC-0983-4852-B3C6-C79583CBDB0D}"/>
              </a:ext>
            </a:extLst>
          </p:cNvPr>
          <p:cNvSpPr/>
          <p:nvPr/>
        </p:nvSpPr>
        <p:spPr>
          <a:xfrm>
            <a:off x="6569075" y="3597275"/>
            <a:ext cx="365125" cy="396875"/>
          </a:xfrm>
          <a:custGeom>
            <a:avLst/>
            <a:gdLst>
              <a:gd name="connsiteX0" fmla="*/ 191479 w 561065"/>
              <a:gd name="connsiteY0" fmla="*/ 375902 h 608735"/>
              <a:gd name="connsiteX1" fmla="*/ 245437 w 561065"/>
              <a:gd name="connsiteY1" fmla="*/ 535655 h 608735"/>
              <a:gd name="connsiteX2" fmla="*/ 250809 w 561065"/>
              <a:gd name="connsiteY2" fmla="*/ 420563 h 608735"/>
              <a:gd name="connsiteX3" fmla="*/ 246371 w 561065"/>
              <a:gd name="connsiteY3" fmla="*/ 411817 h 608735"/>
              <a:gd name="connsiteX4" fmla="*/ 228911 w 561065"/>
              <a:gd name="connsiteY4" fmla="*/ 377418 h 608735"/>
              <a:gd name="connsiteX5" fmla="*/ 280299 w 561065"/>
              <a:gd name="connsiteY5" fmla="*/ 393743 h 608735"/>
              <a:gd name="connsiteX6" fmla="*/ 332563 w 561065"/>
              <a:gd name="connsiteY6" fmla="*/ 376718 h 608735"/>
              <a:gd name="connsiteX7" fmla="*/ 314811 w 561065"/>
              <a:gd name="connsiteY7" fmla="*/ 411817 h 608735"/>
              <a:gd name="connsiteX8" fmla="*/ 310373 w 561065"/>
              <a:gd name="connsiteY8" fmla="*/ 420563 h 608735"/>
              <a:gd name="connsiteX9" fmla="*/ 315745 w 561065"/>
              <a:gd name="connsiteY9" fmla="*/ 535655 h 608735"/>
              <a:gd name="connsiteX10" fmla="*/ 369644 w 561065"/>
              <a:gd name="connsiteY10" fmla="*/ 375960 h 608735"/>
              <a:gd name="connsiteX11" fmla="*/ 443223 w 561065"/>
              <a:gd name="connsiteY11" fmla="*/ 403946 h 608735"/>
              <a:gd name="connsiteX12" fmla="*/ 506290 w 561065"/>
              <a:gd name="connsiteY12" fmla="*/ 430241 h 608735"/>
              <a:gd name="connsiteX13" fmla="*/ 507925 w 561065"/>
              <a:gd name="connsiteY13" fmla="*/ 430999 h 608735"/>
              <a:gd name="connsiteX14" fmla="*/ 510728 w 561065"/>
              <a:gd name="connsiteY14" fmla="*/ 432573 h 608735"/>
              <a:gd name="connsiteX15" fmla="*/ 528831 w 561065"/>
              <a:gd name="connsiteY15" fmla="*/ 452630 h 608735"/>
              <a:gd name="connsiteX16" fmla="*/ 528831 w 561065"/>
              <a:gd name="connsiteY16" fmla="*/ 452688 h 608735"/>
              <a:gd name="connsiteX17" fmla="*/ 532042 w 561065"/>
              <a:gd name="connsiteY17" fmla="*/ 462308 h 608735"/>
              <a:gd name="connsiteX18" fmla="*/ 558671 w 561065"/>
              <a:gd name="connsiteY18" fmla="*/ 548307 h 608735"/>
              <a:gd name="connsiteX19" fmla="*/ 560539 w 561065"/>
              <a:gd name="connsiteY19" fmla="*/ 555828 h 608735"/>
              <a:gd name="connsiteX20" fmla="*/ 561065 w 561065"/>
              <a:gd name="connsiteY20" fmla="*/ 562824 h 608735"/>
              <a:gd name="connsiteX21" fmla="*/ 515166 w 561065"/>
              <a:gd name="connsiteY21" fmla="*/ 608710 h 608735"/>
              <a:gd name="connsiteX22" fmla="*/ 471311 w 561065"/>
              <a:gd name="connsiteY22" fmla="*/ 608710 h 608735"/>
              <a:gd name="connsiteX23" fmla="*/ 283044 w 561065"/>
              <a:gd name="connsiteY23" fmla="*/ 608710 h 608735"/>
              <a:gd name="connsiteX24" fmla="*/ 280532 w 561065"/>
              <a:gd name="connsiteY24" fmla="*/ 608710 h 608735"/>
              <a:gd name="connsiteX25" fmla="*/ 278080 w 561065"/>
              <a:gd name="connsiteY25" fmla="*/ 608710 h 608735"/>
              <a:gd name="connsiteX26" fmla="*/ 89812 w 561065"/>
              <a:gd name="connsiteY26" fmla="*/ 608710 h 608735"/>
              <a:gd name="connsiteX27" fmla="*/ 45957 w 561065"/>
              <a:gd name="connsiteY27" fmla="*/ 608710 h 608735"/>
              <a:gd name="connsiteX28" fmla="*/ 0 w 561065"/>
              <a:gd name="connsiteY28" fmla="*/ 562824 h 608735"/>
              <a:gd name="connsiteX29" fmla="*/ 584 w 561065"/>
              <a:gd name="connsiteY29" fmla="*/ 555828 h 608735"/>
              <a:gd name="connsiteX30" fmla="*/ 2453 w 561065"/>
              <a:gd name="connsiteY30" fmla="*/ 548307 h 608735"/>
              <a:gd name="connsiteX31" fmla="*/ 29081 w 561065"/>
              <a:gd name="connsiteY31" fmla="*/ 462308 h 608735"/>
              <a:gd name="connsiteX32" fmla="*/ 32234 w 561065"/>
              <a:gd name="connsiteY32" fmla="*/ 452688 h 608735"/>
              <a:gd name="connsiteX33" fmla="*/ 32234 w 561065"/>
              <a:gd name="connsiteY33" fmla="*/ 452630 h 608735"/>
              <a:gd name="connsiteX34" fmla="*/ 50395 w 561065"/>
              <a:gd name="connsiteY34" fmla="*/ 432457 h 608735"/>
              <a:gd name="connsiteX35" fmla="*/ 53198 w 561065"/>
              <a:gd name="connsiteY35" fmla="*/ 430941 h 608735"/>
              <a:gd name="connsiteX36" fmla="*/ 54833 w 561065"/>
              <a:gd name="connsiteY36" fmla="*/ 430125 h 608735"/>
              <a:gd name="connsiteX37" fmla="*/ 117901 w 561065"/>
              <a:gd name="connsiteY37" fmla="*/ 403888 h 608735"/>
              <a:gd name="connsiteX38" fmla="*/ 191479 w 561065"/>
              <a:gd name="connsiteY38" fmla="*/ 375902 h 608735"/>
              <a:gd name="connsiteX39" fmla="*/ 277747 w 561065"/>
              <a:gd name="connsiteY39" fmla="*/ 0 h 608735"/>
              <a:gd name="connsiteX40" fmla="*/ 277980 w 561065"/>
              <a:gd name="connsiteY40" fmla="*/ 0 h 608735"/>
              <a:gd name="connsiteX41" fmla="*/ 278214 w 561065"/>
              <a:gd name="connsiteY41" fmla="*/ 0 h 608735"/>
              <a:gd name="connsiteX42" fmla="*/ 280491 w 561065"/>
              <a:gd name="connsiteY42" fmla="*/ 0 h 608735"/>
              <a:gd name="connsiteX43" fmla="*/ 282768 w 561065"/>
              <a:gd name="connsiteY43" fmla="*/ 0 h 608735"/>
              <a:gd name="connsiteX44" fmla="*/ 283001 w 561065"/>
              <a:gd name="connsiteY44" fmla="*/ 0 h 608735"/>
              <a:gd name="connsiteX45" fmla="*/ 283235 w 561065"/>
              <a:gd name="connsiteY45" fmla="*/ 0 h 608735"/>
              <a:gd name="connsiteX46" fmla="*/ 401988 w 561065"/>
              <a:gd name="connsiteY46" fmla="*/ 118656 h 608735"/>
              <a:gd name="connsiteX47" fmla="*/ 400470 w 561065"/>
              <a:gd name="connsiteY47" fmla="*/ 162854 h 608735"/>
              <a:gd name="connsiteX48" fmla="*/ 427093 w 561065"/>
              <a:gd name="connsiteY48" fmla="*/ 188509 h 608735"/>
              <a:gd name="connsiteX49" fmla="*/ 394456 w 561065"/>
              <a:gd name="connsiteY49" fmla="*/ 242969 h 608735"/>
              <a:gd name="connsiteX50" fmla="*/ 342436 w 561065"/>
              <a:gd name="connsiteY50" fmla="*/ 326465 h 608735"/>
              <a:gd name="connsiteX51" fmla="*/ 283001 w 561065"/>
              <a:gd name="connsiteY51" fmla="*/ 354745 h 608735"/>
              <a:gd name="connsiteX52" fmla="*/ 280491 w 561065"/>
              <a:gd name="connsiteY52" fmla="*/ 354803 h 608735"/>
              <a:gd name="connsiteX53" fmla="*/ 277980 w 561065"/>
              <a:gd name="connsiteY53" fmla="*/ 354745 h 608735"/>
              <a:gd name="connsiteX54" fmla="*/ 218136 w 561065"/>
              <a:gd name="connsiteY54" fmla="*/ 326116 h 608735"/>
              <a:gd name="connsiteX55" fmla="*/ 166467 w 561065"/>
              <a:gd name="connsiteY55" fmla="*/ 242969 h 608735"/>
              <a:gd name="connsiteX56" fmla="*/ 133830 w 561065"/>
              <a:gd name="connsiteY56" fmla="*/ 188509 h 608735"/>
              <a:gd name="connsiteX57" fmla="*/ 160453 w 561065"/>
              <a:gd name="connsiteY57" fmla="*/ 162970 h 608735"/>
              <a:gd name="connsiteX58" fmla="*/ 158877 w 561065"/>
              <a:gd name="connsiteY58" fmla="*/ 118715 h 608735"/>
              <a:gd name="connsiteX59" fmla="*/ 277747 w 561065"/>
              <a:gd name="connsiteY59" fmla="*/ 0 h 60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1065" h="608735">
                <a:moveTo>
                  <a:pt x="191479" y="375902"/>
                </a:moveTo>
                <a:cubicBezTo>
                  <a:pt x="195917" y="394559"/>
                  <a:pt x="238604" y="518455"/>
                  <a:pt x="245437" y="535655"/>
                </a:cubicBezTo>
                <a:lnTo>
                  <a:pt x="250809" y="420563"/>
                </a:lnTo>
                <a:cubicBezTo>
                  <a:pt x="248999" y="417881"/>
                  <a:pt x="247773" y="414732"/>
                  <a:pt x="246371" y="411817"/>
                </a:cubicBezTo>
                <a:lnTo>
                  <a:pt x="228911" y="377418"/>
                </a:lnTo>
                <a:cubicBezTo>
                  <a:pt x="241466" y="387446"/>
                  <a:pt x="259860" y="393743"/>
                  <a:pt x="280299" y="393743"/>
                </a:cubicBezTo>
                <a:cubicBezTo>
                  <a:pt x="301263" y="393743"/>
                  <a:pt x="320008" y="387155"/>
                  <a:pt x="332563" y="376718"/>
                </a:cubicBezTo>
                <a:lnTo>
                  <a:pt x="314811" y="411817"/>
                </a:lnTo>
                <a:cubicBezTo>
                  <a:pt x="313409" y="414732"/>
                  <a:pt x="312183" y="417881"/>
                  <a:pt x="310373" y="420563"/>
                </a:cubicBezTo>
                <a:lnTo>
                  <a:pt x="315745" y="535655"/>
                </a:lnTo>
                <a:cubicBezTo>
                  <a:pt x="322519" y="518455"/>
                  <a:pt x="365089" y="394618"/>
                  <a:pt x="369644" y="375960"/>
                </a:cubicBezTo>
                <a:cubicBezTo>
                  <a:pt x="394754" y="384881"/>
                  <a:pt x="419397" y="393685"/>
                  <a:pt x="443223" y="403946"/>
                </a:cubicBezTo>
                <a:cubicBezTo>
                  <a:pt x="443223" y="403946"/>
                  <a:pt x="490757" y="422895"/>
                  <a:pt x="506290" y="430241"/>
                </a:cubicBezTo>
                <a:cubicBezTo>
                  <a:pt x="506815" y="430475"/>
                  <a:pt x="507341" y="430766"/>
                  <a:pt x="507925" y="430999"/>
                </a:cubicBezTo>
                <a:cubicBezTo>
                  <a:pt x="509210" y="431699"/>
                  <a:pt x="510261" y="432224"/>
                  <a:pt x="510728" y="432573"/>
                </a:cubicBezTo>
                <a:cubicBezTo>
                  <a:pt x="518553" y="437238"/>
                  <a:pt x="524976" y="444234"/>
                  <a:pt x="528831" y="452630"/>
                </a:cubicBezTo>
                <a:lnTo>
                  <a:pt x="528831" y="452688"/>
                </a:lnTo>
                <a:cubicBezTo>
                  <a:pt x="530232" y="455720"/>
                  <a:pt x="531342" y="458985"/>
                  <a:pt x="532042" y="462308"/>
                </a:cubicBezTo>
                <a:cubicBezTo>
                  <a:pt x="538408" y="481607"/>
                  <a:pt x="552539" y="524694"/>
                  <a:pt x="558671" y="548307"/>
                </a:cubicBezTo>
                <a:cubicBezTo>
                  <a:pt x="559547" y="550697"/>
                  <a:pt x="560131" y="553204"/>
                  <a:pt x="560539" y="555828"/>
                </a:cubicBezTo>
                <a:cubicBezTo>
                  <a:pt x="560831" y="558102"/>
                  <a:pt x="561065" y="560492"/>
                  <a:pt x="561065" y="562824"/>
                </a:cubicBezTo>
                <a:cubicBezTo>
                  <a:pt x="561065" y="588187"/>
                  <a:pt x="540510" y="608710"/>
                  <a:pt x="515166" y="608710"/>
                </a:cubicBezTo>
                <a:lnTo>
                  <a:pt x="471311" y="608710"/>
                </a:lnTo>
                <a:lnTo>
                  <a:pt x="283044" y="608710"/>
                </a:lnTo>
                <a:lnTo>
                  <a:pt x="280532" y="608710"/>
                </a:lnTo>
                <a:lnTo>
                  <a:pt x="278080" y="608710"/>
                </a:lnTo>
                <a:cubicBezTo>
                  <a:pt x="215305" y="608768"/>
                  <a:pt x="152529" y="608710"/>
                  <a:pt x="89812" y="608710"/>
                </a:cubicBezTo>
                <a:lnTo>
                  <a:pt x="45957" y="608710"/>
                </a:lnTo>
                <a:cubicBezTo>
                  <a:pt x="20555" y="608710"/>
                  <a:pt x="0" y="588187"/>
                  <a:pt x="0" y="562824"/>
                </a:cubicBezTo>
                <a:cubicBezTo>
                  <a:pt x="0" y="560492"/>
                  <a:pt x="175" y="558102"/>
                  <a:pt x="584" y="555828"/>
                </a:cubicBezTo>
                <a:cubicBezTo>
                  <a:pt x="934" y="553263"/>
                  <a:pt x="1577" y="550697"/>
                  <a:pt x="2453" y="548307"/>
                </a:cubicBezTo>
                <a:cubicBezTo>
                  <a:pt x="8584" y="524577"/>
                  <a:pt x="22657" y="481607"/>
                  <a:pt x="29081" y="462308"/>
                </a:cubicBezTo>
                <a:cubicBezTo>
                  <a:pt x="29782" y="458985"/>
                  <a:pt x="30833" y="455720"/>
                  <a:pt x="32234" y="452688"/>
                </a:cubicBezTo>
                <a:lnTo>
                  <a:pt x="32234" y="452630"/>
                </a:lnTo>
                <a:cubicBezTo>
                  <a:pt x="36147" y="444234"/>
                  <a:pt x="42512" y="437238"/>
                  <a:pt x="50395" y="432457"/>
                </a:cubicBezTo>
                <a:cubicBezTo>
                  <a:pt x="50863" y="432107"/>
                  <a:pt x="51855" y="431524"/>
                  <a:pt x="53198" y="430941"/>
                </a:cubicBezTo>
                <a:cubicBezTo>
                  <a:pt x="53724" y="430591"/>
                  <a:pt x="54308" y="430358"/>
                  <a:pt x="54833" y="430125"/>
                </a:cubicBezTo>
                <a:cubicBezTo>
                  <a:pt x="70308" y="422895"/>
                  <a:pt x="117901" y="403888"/>
                  <a:pt x="117901" y="403888"/>
                </a:cubicBezTo>
                <a:cubicBezTo>
                  <a:pt x="141726" y="393626"/>
                  <a:pt x="166311" y="384823"/>
                  <a:pt x="191479" y="375902"/>
                </a:cubicBezTo>
                <a:close/>
                <a:moveTo>
                  <a:pt x="277747" y="0"/>
                </a:moveTo>
                <a:lnTo>
                  <a:pt x="277980" y="0"/>
                </a:lnTo>
                <a:lnTo>
                  <a:pt x="278214" y="0"/>
                </a:lnTo>
                <a:lnTo>
                  <a:pt x="280491" y="0"/>
                </a:lnTo>
                <a:lnTo>
                  <a:pt x="282768" y="0"/>
                </a:lnTo>
                <a:lnTo>
                  <a:pt x="283001" y="0"/>
                </a:lnTo>
                <a:lnTo>
                  <a:pt x="283235" y="0"/>
                </a:lnTo>
                <a:cubicBezTo>
                  <a:pt x="348858" y="0"/>
                  <a:pt x="402105" y="53118"/>
                  <a:pt x="401988" y="118656"/>
                </a:cubicBezTo>
                <a:cubicBezTo>
                  <a:pt x="401988" y="125420"/>
                  <a:pt x="400470" y="154807"/>
                  <a:pt x="400470" y="162854"/>
                </a:cubicBezTo>
                <a:cubicBezTo>
                  <a:pt x="403331" y="163029"/>
                  <a:pt x="429954" y="156673"/>
                  <a:pt x="427093" y="188509"/>
                </a:cubicBezTo>
                <a:cubicBezTo>
                  <a:pt x="421021" y="256030"/>
                  <a:pt x="395215" y="242969"/>
                  <a:pt x="394456" y="242969"/>
                </a:cubicBezTo>
                <a:cubicBezTo>
                  <a:pt x="381670" y="283901"/>
                  <a:pt x="361820" y="309964"/>
                  <a:pt x="342436" y="326465"/>
                </a:cubicBezTo>
                <a:cubicBezTo>
                  <a:pt x="312485" y="351946"/>
                  <a:pt x="283468" y="354745"/>
                  <a:pt x="283001" y="354745"/>
                </a:cubicBezTo>
                <a:cubicBezTo>
                  <a:pt x="282125" y="354803"/>
                  <a:pt x="281250" y="354803"/>
                  <a:pt x="280491" y="354803"/>
                </a:cubicBezTo>
                <a:cubicBezTo>
                  <a:pt x="279615" y="354803"/>
                  <a:pt x="278856" y="354745"/>
                  <a:pt x="277980" y="354745"/>
                </a:cubicBezTo>
                <a:cubicBezTo>
                  <a:pt x="277455" y="354745"/>
                  <a:pt x="248263" y="351946"/>
                  <a:pt x="218136" y="326116"/>
                </a:cubicBezTo>
                <a:cubicBezTo>
                  <a:pt x="198811" y="309556"/>
                  <a:pt x="179136" y="283609"/>
                  <a:pt x="166467" y="242969"/>
                </a:cubicBezTo>
                <a:cubicBezTo>
                  <a:pt x="165649" y="242969"/>
                  <a:pt x="139902" y="256030"/>
                  <a:pt x="133830" y="188509"/>
                </a:cubicBezTo>
                <a:cubicBezTo>
                  <a:pt x="130969" y="156731"/>
                  <a:pt x="157592" y="163087"/>
                  <a:pt x="160453" y="162970"/>
                </a:cubicBezTo>
                <a:cubicBezTo>
                  <a:pt x="160453" y="154807"/>
                  <a:pt x="158877" y="125478"/>
                  <a:pt x="158877" y="118715"/>
                </a:cubicBezTo>
                <a:cubicBezTo>
                  <a:pt x="158877" y="53177"/>
                  <a:pt x="212123" y="0"/>
                  <a:pt x="277747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28">
            <a:extLst>
              <a:ext uri="{FF2B5EF4-FFF2-40B4-BE49-F238E27FC236}">
                <a16:creationId xmlns:a16="http://schemas.microsoft.com/office/drawing/2014/main" id="{C30E985D-8401-44E8-9143-F3732C26653C}"/>
              </a:ext>
            </a:extLst>
          </p:cNvPr>
          <p:cNvSpPr/>
          <p:nvPr/>
        </p:nvSpPr>
        <p:spPr>
          <a:xfrm>
            <a:off x="5253038" y="3597275"/>
            <a:ext cx="366712" cy="396875"/>
          </a:xfrm>
          <a:custGeom>
            <a:avLst/>
            <a:gdLst>
              <a:gd name="connsiteX0" fmla="*/ 250789 w 563817"/>
              <a:gd name="connsiteY0" fmla="*/ 546529 h 608627"/>
              <a:gd name="connsiteX1" fmla="*/ 313028 w 563817"/>
              <a:gd name="connsiteY1" fmla="*/ 546529 h 608627"/>
              <a:gd name="connsiteX2" fmla="*/ 313028 w 563817"/>
              <a:gd name="connsiteY2" fmla="*/ 577578 h 608627"/>
              <a:gd name="connsiteX3" fmla="*/ 281909 w 563817"/>
              <a:gd name="connsiteY3" fmla="*/ 608627 h 608627"/>
              <a:gd name="connsiteX4" fmla="*/ 250789 w 563817"/>
              <a:gd name="connsiteY4" fmla="*/ 577578 h 608627"/>
              <a:gd name="connsiteX5" fmla="*/ 464320 w 563817"/>
              <a:gd name="connsiteY5" fmla="*/ 405681 h 608627"/>
              <a:gd name="connsiteX6" fmla="*/ 526488 w 563817"/>
              <a:gd name="connsiteY6" fmla="*/ 405681 h 608627"/>
              <a:gd name="connsiteX7" fmla="*/ 526488 w 563817"/>
              <a:gd name="connsiteY7" fmla="*/ 577572 h 608627"/>
              <a:gd name="connsiteX8" fmla="*/ 495404 w 563817"/>
              <a:gd name="connsiteY8" fmla="*/ 608627 h 608627"/>
              <a:gd name="connsiteX9" fmla="*/ 464320 w 563817"/>
              <a:gd name="connsiteY9" fmla="*/ 577572 h 608627"/>
              <a:gd name="connsiteX10" fmla="*/ 233217 w 563817"/>
              <a:gd name="connsiteY10" fmla="*/ 343583 h 608627"/>
              <a:gd name="connsiteX11" fmla="*/ 330600 w 563817"/>
              <a:gd name="connsiteY11" fmla="*/ 343583 h 608627"/>
              <a:gd name="connsiteX12" fmla="*/ 350357 w 563817"/>
              <a:gd name="connsiteY12" fmla="*/ 363308 h 608627"/>
              <a:gd name="connsiteX13" fmla="*/ 350357 w 563817"/>
              <a:gd name="connsiteY13" fmla="*/ 485538 h 608627"/>
              <a:gd name="connsiteX14" fmla="*/ 330600 w 563817"/>
              <a:gd name="connsiteY14" fmla="*/ 505107 h 608627"/>
              <a:gd name="connsiteX15" fmla="*/ 233217 w 563817"/>
              <a:gd name="connsiteY15" fmla="*/ 505107 h 608627"/>
              <a:gd name="connsiteX16" fmla="*/ 213460 w 563817"/>
              <a:gd name="connsiteY16" fmla="*/ 485538 h 608627"/>
              <a:gd name="connsiteX17" fmla="*/ 213460 w 563817"/>
              <a:gd name="connsiteY17" fmla="*/ 363308 h 608627"/>
              <a:gd name="connsiteX18" fmla="*/ 233217 w 563817"/>
              <a:gd name="connsiteY18" fmla="*/ 343583 h 608627"/>
              <a:gd name="connsiteX19" fmla="*/ 37329 w 563817"/>
              <a:gd name="connsiteY19" fmla="*/ 314722 h 608627"/>
              <a:gd name="connsiteX20" fmla="*/ 99497 w 563817"/>
              <a:gd name="connsiteY20" fmla="*/ 314722 h 608627"/>
              <a:gd name="connsiteX21" fmla="*/ 99497 w 563817"/>
              <a:gd name="connsiteY21" fmla="*/ 577575 h 608627"/>
              <a:gd name="connsiteX22" fmla="*/ 68413 w 563817"/>
              <a:gd name="connsiteY22" fmla="*/ 608627 h 608627"/>
              <a:gd name="connsiteX23" fmla="*/ 37329 w 563817"/>
              <a:gd name="connsiteY23" fmla="*/ 577575 h 608627"/>
              <a:gd name="connsiteX24" fmla="*/ 446737 w 563817"/>
              <a:gd name="connsiteY24" fmla="*/ 202946 h 608627"/>
              <a:gd name="connsiteX25" fmla="*/ 544226 w 563817"/>
              <a:gd name="connsiteY25" fmla="*/ 202946 h 608627"/>
              <a:gd name="connsiteX26" fmla="*/ 563817 w 563817"/>
              <a:gd name="connsiteY26" fmla="*/ 222507 h 608627"/>
              <a:gd name="connsiteX27" fmla="*/ 563817 w 563817"/>
              <a:gd name="connsiteY27" fmla="*/ 344684 h 608627"/>
              <a:gd name="connsiteX28" fmla="*/ 544226 w 563817"/>
              <a:gd name="connsiteY28" fmla="*/ 364400 h 608627"/>
              <a:gd name="connsiteX29" fmla="*/ 446737 w 563817"/>
              <a:gd name="connsiteY29" fmla="*/ 364400 h 608627"/>
              <a:gd name="connsiteX30" fmla="*/ 426991 w 563817"/>
              <a:gd name="connsiteY30" fmla="*/ 344684 h 608627"/>
              <a:gd name="connsiteX31" fmla="*/ 426991 w 563817"/>
              <a:gd name="connsiteY31" fmla="*/ 222507 h 608627"/>
              <a:gd name="connsiteX32" fmla="*/ 446737 w 563817"/>
              <a:gd name="connsiteY32" fmla="*/ 202946 h 608627"/>
              <a:gd name="connsiteX33" fmla="*/ 19591 w 563817"/>
              <a:gd name="connsiteY33" fmla="*/ 111776 h 608627"/>
              <a:gd name="connsiteX34" fmla="*/ 117080 w 563817"/>
              <a:gd name="connsiteY34" fmla="*/ 111776 h 608627"/>
              <a:gd name="connsiteX35" fmla="*/ 136826 w 563817"/>
              <a:gd name="connsiteY35" fmla="*/ 131501 h 608627"/>
              <a:gd name="connsiteX36" fmla="*/ 136826 w 563817"/>
              <a:gd name="connsiteY36" fmla="*/ 253576 h 608627"/>
              <a:gd name="connsiteX37" fmla="*/ 117080 w 563817"/>
              <a:gd name="connsiteY37" fmla="*/ 273300 h 608627"/>
              <a:gd name="connsiteX38" fmla="*/ 19591 w 563817"/>
              <a:gd name="connsiteY38" fmla="*/ 273300 h 608627"/>
              <a:gd name="connsiteX39" fmla="*/ 0 w 563817"/>
              <a:gd name="connsiteY39" fmla="*/ 253576 h 608627"/>
              <a:gd name="connsiteX40" fmla="*/ 0 w 563817"/>
              <a:gd name="connsiteY40" fmla="*/ 131501 h 608627"/>
              <a:gd name="connsiteX41" fmla="*/ 19591 w 563817"/>
              <a:gd name="connsiteY41" fmla="*/ 111776 h 608627"/>
              <a:gd name="connsiteX42" fmla="*/ 495404 w 563817"/>
              <a:gd name="connsiteY42" fmla="*/ 0 h 608627"/>
              <a:gd name="connsiteX43" fmla="*/ 526488 w 563817"/>
              <a:gd name="connsiteY43" fmla="*/ 31049 h 608627"/>
              <a:gd name="connsiteX44" fmla="*/ 526488 w 563817"/>
              <a:gd name="connsiteY44" fmla="*/ 161454 h 608627"/>
              <a:gd name="connsiteX45" fmla="*/ 464320 w 563817"/>
              <a:gd name="connsiteY45" fmla="*/ 161454 h 608627"/>
              <a:gd name="connsiteX46" fmla="*/ 464320 w 563817"/>
              <a:gd name="connsiteY46" fmla="*/ 31049 h 608627"/>
              <a:gd name="connsiteX47" fmla="*/ 495404 w 563817"/>
              <a:gd name="connsiteY47" fmla="*/ 0 h 608627"/>
              <a:gd name="connsiteX48" fmla="*/ 281909 w 563817"/>
              <a:gd name="connsiteY48" fmla="*/ 0 h 608627"/>
              <a:gd name="connsiteX49" fmla="*/ 313028 w 563817"/>
              <a:gd name="connsiteY49" fmla="*/ 31053 h 608627"/>
              <a:gd name="connsiteX50" fmla="*/ 313028 w 563817"/>
              <a:gd name="connsiteY50" fmla="*/ 302302 h 608627"/>
              <a:gd name="connsiteX51" fmla="*/ 250789 w 563817"/>
              <a:gd name="connsiteY51" fmla="*/ 302302 h 608627"/>
              <a:gd name="connsiteX52" fmla="*/ 250789 w 563817"/>
              <a:gd name="connsiteY52" fmla="*/ 31053 h 608627"/>
              <a:gd name="connsiteX53" fmla="*/ 281909 w 563817"/>
              <a:gd name="connsiteY53" fmla="*/ 0 h 608627"/>
              <a:gd name="connsiteX54" fmla="*/ 68413 w 563817"/>
              <a:gd name="connsiteY54" fmla="*/ 0 h 608627"/>
              <a:gd name="connsiteX55" fmla="*/ 99497 w 563817"/>
              <a:gd name="connsiteY55" fmla="*/ 31061 h 608627"/>
              <a:gd name="connsiteX56" fmla="*/ 99497 w 563817"/>
              <a:gd name="connsiteY56" fmla="*/ 70354 h 608627"/>
              <a:gd name="connsiteX57" fmla="*/ 37329 w 563817"/>
              <a:gd name="connsiteY57" fmla="*/ 70354 h 608627"/>
              <a:gd name="connsiteX58" fmla="*/ 37329 w 563817"/>
              <a:gd name="connsiteY58" fmla="*/ 31061 h 608627"/>
              <a:gd name="connsiteX59" fmla="*/ 68413 w 563817"/>
              <a:gd name="connsiteY59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3817" h="608627">
                <a:moveTo>
                  <a:pt x="250789" y="546529"/>
                </a:moveTo>
                <a:lnTo>
                  <a:pt x="313028" y="546529"/>
                </a:lnTo>
                <a:lnTo>
                  <a:pt x="313028" y="577578"/>
                </a:lnTo>
                <a:cubicBezTo>
                  <a:pt x="313028" y="594655"/>
                  <a:pt x="299024" y="608627"/>
                  <a:pt x="281909" y="608627"/>
                </a:cubicBezTo>
                <a:cubicBezTo>
                  <a:pt x="264793" y="608627"/>
                  <a:pt x="250789" y="594655"/>
                  <a:pt x="250789" y="577578"/>
                </a:cubicBezTo>
                <a:close/>
                <a:moveTo>
                  <a:pt x="464320" y="405681"/>
                </a:moveTo>
                <a:lnTo>
                  <a:pt x="526488" y="405681"/>
                </a:lnTo>
                <a:lnTo>
                  <a:pt x="526488" y="577572"/>
                </a:lnTo>
                <a:cubicBezTo>
                  <a:pt x="526488" y="594652"/>
                  <a:pt x="512656" y="608627"/>
                  <a:pt x="495404" y="608627"/>
                </a:cubicBezTo>
                <a:cubicBezTo>
                  <a:pt x="478308" y="608627"/>
                  <a:pt x="464320" y="594652"/>
                  <a:pt x="464320" y="577572"/>
                </a:cubicBezTo>
                <a:close/>
                <a:moveTo>
                  <a:pt x="233217" y="343583"/>
                </a:moveTo>
                <a:lnTo>
                  <a:pt x="330600" y="343583"/>
                </a:lnTo>
                <a:cubicBezTo>
                  <a:pt x="341490" y="343583"/>
                  <a:pt x="350357" y="352436"/>
                  <a:pt x="350357" y="363308"/>
                </a:cubicBezTo>
                <a:lnTo>
                  <a:pt x="350357" y="485538"/>
                </a:lnTo>
                <a:cubicBezTo>
                  <a:pt x="350357" y="496410"/>
                  <a:pt x="341490" y="505107"/>
                  <a:pt x="330600" y="505107"/>
                </a:cubicBezTo>
                <a:lnTo>
                  <a:pt x="233217" y="505107"/>
                </a:lnTo>
                <a:cubicBezTo>
                  <a:pt x="222327" y="505107"/>
                  <a:pt x="213460" y="496410"/>
                  <a:pt x="213460" y="485538"/>
                </a:cubicBezTo>
                <a:lnTo>
                  <a:pt x="213460" y="363308"/>
                </a:lnTo>
                <a:cubicBezTo>
                  <a:pt x="213460" y="352436"/>
                  <a:pt x="222327" y="343583"/>
                  <a:pt x="233217" y="343583"/>
                </a:cubicBezTo>
                <a:close/>
                <a:moveTo>
                  <a:pt x="37329" y="314722"/>
                </a:moveTo>
                <a:lnTo>
                  <a:pt x="99497" y="314722"/>
                </a:lnTo>
                <a:lnTo>
                  <a:pt x="99497" y="577575"/>
                </a:lnTo>
                <a:cubicBezTo>
                  <a:pt x="99497" y="594654"/>
                  <a:pt x="85509" y="608627"/>
                  <a:pt x="68413" y="608627"/>
                </a:cubicBezTo>
                <a:cubicBezTo>
                  <a:pt x="51161" y="608627"/>
                  <a:pt x="37329" y="594654"/>
                  <a:pt x="37329" y="577575"/>
                </a:cubicBezTo>
                <a:close/>
                <a:moveTo>
                  <a:pt x="446737" y="202946"/>
                </a:moveTo>
                <a:lnTo>
                  <a:pt x="544226" y="202946"/>
                </a:lnTo>
                <a:cubicBezTo>
                  <a:pt x="555110" y="202946"/>
                  <a:pt x="563817" y="211640"/>
                  <a:pt x="563817" y="222507"/>
                </a:cubicBezTo>
                <a:lnTo>
                  <a:pt x="563817" y="344684"/>
                </a:lnTo>
                <a:cubicBezTo>
                  <a:pt x="563817" y="355551"/>
                  <a:pt x="555110" y="364400"/>
                  <a:pt x="544226" y="364400"/>
                </a:cubicBezTo>
                <a:lnTo>
                  <a:pt x="446737" y="364400"/>
                </a:lnTo>
                <a:cubicBezTo>
                  <a:pt x="435854" y="364400"/>
                  <a:pt x="426991" y="355551"/>
                  <a:pt x="426991" y="344684"/>
                </a:cubicBezTo>
                <a:lnTo>
                  <a:pt x="426991" y="222507"/>
                </a:lnTo>
                <a:cubicBezTo>
                  <a:pt x="426991" y="211640"/>
                  <a:pt x="435854" y="202946"/>
                  <a:pt x="446737" y="202946"/>
                </a:cubicBezTo>
                <a:close/>
                <a:moveTo>
                  <a:pt x="19591" y="111776"/>
                </a:moveTo>
                <a:lnTo>
                  <a:pt x="117080" y="111776"/>
                </a:lnTo>
                <a:cubicBezTo>
                  <a:pt x="127963" y="111776"/>
                  <a:pt x="136826" y="120629"/>
                  <a:pt x="136826" y="131501"/>
                </a:cubicBezTo>
                <a:lnTo>
                  <a:pt x="136826" y="253576"/>
                </a:lnTo>
                <a:cubicBezTo>
                  <a:pt x="136826" y="264447"/>
                  <a:pt x="127963" y="273300"/>
                  <a:pt x="117080" y="273300"/>
                </a:cubicBezTo>
                <a:lnTo>
                  <a:pt x="19591" y="273300"/>
                </a:lnTo>
                <a:cubicBezTo>
                  <a:pt x="8707" y="273300"/>
                  <a:pt x="0" y="264447"/>
                  <a:pt x="0" y="253576"/>
                </a:cubicBezTo>
                <a:lnTo>
                  <a:pt x="0" y="131501"/>
                </a:lnTo>
                <a:cubicBezTo>
                  <a:pt x="0" y="120629"/>
                  <a:pt x="8707" y="111776"/>
                  <a:pt x="19591" y="111776"/>
                </a:cubicBezTo>
                <a:close/>
                <a:moveTo>
                  <a:pt x="495404" y="0"/>
                </a:moveTo>
                <a:cubicBezTo>
                  <a:pt x="512656" y="0"/>
                  <a:pt x="526488" y="13972"/>
                  <a:pt x="526488" y="31049"/>
                </a:cubicBezTo>
                <a:lnTo>
                  <a:pt x="526488" y="161454"/>
                </a:lnTo>
                <a:lnTo>
                  <a:pt x="464320" y="161454"/>
                </a:lnTo>
                <a:lnTo>
                  <a:pt x="464320" y="31049"/>
                </a:lnTo>
                <a:cubicBezTo>
                  <a:pt x="464320" y="13972"/>
                  <a:pt x="478308" y="0"/>
                  <a:pt x="495404" y="0"/>
                </a:cubicBezTo>
                <a:close/>
                <a:moveTo>
                  <a:pt x="281909" y="0"/>
                </a:moveTo>
                <a:cubicBezTo>
                  <a:pt x="299024" y="0"/>
                  <a:pt x="313028" y="13974"/>
                  <a:pt x="313028" y="31053"/>
                </a:cubicBezTo>
                <a:lnTo>
                  <a:pt x="313028" y="302302"/>
                </a:lnTo>
                <a:lnTo>
                  <a:pt x="250789" y="302302"/>
                </a:lnTo>
                <a:lnTo>
                  <a:pt x="250789" y="31053"/>
                </a:lnTo>
                <a:cubicBezTo>
                  <a:pt x="250789" y="13974"/>
                  <a:pt x="264793" y="0"/>
                  <a:pt x="281909" y="0"/>
                </a:cubicBezTo>
                <a:close/>
                <a:moveTo>
                  <a:pt x="68413" y="0"/>
                </a:moveTo>
                <a:cubicBezTo>
                  <a:pt x="85509" y="0"/>
                  <a:pt x="99497" y="13978"/>
                  <a:pt x="99497" y="31061"/>
                </a:cubicBezTo>
                <a:lnTo>
                  <a:pt x="99497" y="70354"/>
                </a:lnTo>
                <a:lnTo>
                  <a:pt x="37329" y="70354"/>
                </a:lnTo>
                <a:lnTo>
                  <a:pt x="37329" y="31061"/>
                </a:lnTo>
                <a:cubicBezTo>
                  <a:pt x="37329" y="13978"/>
                  <a:pt x="51161" y="0"/>
                  <a:pt x="68413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1286" name="组合 29">
            <a:extLst>
              <a:ext uri="{FF2B5EF4-FFF2-40B4-BE49-F238E27FC236}">
                <a16:creationId xmlns:a16="http://schemas.microsoft.com/office/drawing/2014/main" id="{FD597DBD-5D5F-45F9-A0A9-C0A3F6965DAA}"/>
              </a:ext>
            </a:extLst>
          </p:cNvPr>
          <p:cNvGrpSpPr>
            <a:grpSpLocks/>
          </p:cNvGrpSpPr>
          <p:nvPr/>
        </p:nvGrpSpPr>
        <p:grpSpPr bwMode="auto">
          <a:xfrm>
            <a:off x="8297862" y="4237040"/>
            <a:ext cx="3254057" cy="965359"/>
            <a:chOff x="7439644" y="2947217"/>
            <a:chExt cx="1943971" cy="96566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001DE0-903C-4BFD-9806-EA088D5A5D50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590160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Hình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thức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tra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cứu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tiện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dụng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trực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quan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2" name="PA-文本框 8">
              <a:extLst>
                <a:ext uri="{FF2B5EF4-FFF2-40B4-BE49-F238E27FC236}">
                  <a16:creationId xmlns:a16="http://schemas.microsoft.com/office/drawing/2014/main" id="{A47B0E59-1831-4D3E-93FC-87677D10B568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439644" y="2947217"/>
              <a:ext cx="1023202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Tiện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dụng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287" name="组合 32">
            <a:extLst>
              <a:ext uri="{FF2B5EF4-FFF2-40B4-BE49-F238E27FC236}">
                <a16:creationId xmlns:a16="http://schemas.microsoft.com/office/drawing/2014/main" id="{6AB70986-6846-4D9B-8943-B92A6E8A0D30}"/>
              </a:ext>
            </a:extLst>
          </p:cNvPr>
          <p:cNvGrpSpPr>
            <a:grpSpLocks/>
          </p:cNvGrpSpPr>
          <p:nvPr/>
        </p:nvGrpSpPr>
        <p:grpSpPr bwMode="auto">
          <a:xfrm>
            <a:off x="8297862" y="2489197"/>
            <a:ext cx="2888297" cy="1511118"/>
            <a:chOff x="7439644" y="2947217"/>
            <a:chExt cx="1943971" cy="139584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B64CDD2-E397-42B0-83E0-B1154E4329E2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1020333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Hỗ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trợ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đặt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hàng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trực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tuyến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cập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nhập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nhanh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các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sản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phẩm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giá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cả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cho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khách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hàng</a:t>
              </a:r>
              <a:endParaRPr lang="en-US" altLang="zh-CN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5" name="PA-文本框 8">
              <a:extLst>
                <a:ext uri="{FF2B5EF4-FFF2-40B4-BE49-F238E27FC236}">
                  <a16:creationId xmlns:a16="http://schemas.microsoft.com/office/drawing/2014/main" id="{9290C2D4-558A-438F-A646-395495C0BF1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439644" y="2947217"/>
              <a:ext cx="869722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Website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288" name="组合 35">
            <a:extLst>
              <a:ext uri="{FF2B5EF4-FFF2-40B4-BE49-F238E27FC236}">
                <a16:creationId xmlns:a16="http://schemas.microsoft.com/office/drawing/2014/main" id="{88B3B2BD-137C-4A78-8272-43E9F9379339}"/>
              </a:ext>
            </a:extLst>
          </p:cNvPr>
          <p:cNvGrpSpPr>
            <a:grpSpLocks/>
          </p:cNvGrpSpPr>
          <p:nvPr/>
        </p:nvGrpSpPr>
        <p:grpSpPr bwMode="auto">
          <a:xfrm>
            <a:off x="1111678" y="4252913"/>
            <a:ext cx="2871294" cy="1740057"/>
            <a:chOff x="7439644" y="2947217"/>
            <a:chExt cx="1943971" cy="174061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E7FC1C0-C18D-4D4C-ABEF-58B477C822CF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1365109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Đáp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ứng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đ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ợc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yêu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cầu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xử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lý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nghiệp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vụ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ơ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bản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của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quá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trình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bán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hang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nh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quản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lý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sản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phẩm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tin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tức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quản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lý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đ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ơ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hàng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8" name="PA-文本框 8">
              <a:extLst>
                <a:ext uri="{FF2B5EF4-FFF2-40B4-BE49-F238E27FC236}">
                  <a16:creationId xmlns:a16="http://schemas.microsoft.com/office/drawing/2014/main" id="{A6A71D6A-CDDE-454E-9775-C706B3F0EDB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8646084" y="2947217"/>
              <a:ext cx="737531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Admin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289" name="组合 38">
            <a:extLst>
              <a:ext uri="{FF2B5EF4-FFF2-40B4-BE49-F238E27FC236}">
                <a16:creationId xmlns:a16="http://schemas.microsoft.com/office/drawing/2014/main" id="{4FA6DB9A-9C50-4A73-A398-788FA8E0172D}"/>
              </a:ext>
            </a:extLst>
          </p:cNvPr>
          <p:cNvGrpSpPr>
            <a:grpSpLocks/>
          </p:cNvGrpSpPr>
          <p:nvPr/>
        </p:nvGrpSpPr>
        <p:grpSpPr bwMode="auto">
          <a:xfrm>
            <a:off x="1262063" y="2489201"/>
            <a:ext cx="2628900" cy="659569"/>
            <a:chOff x="7439644" y="2947217"/>
            <a:chExt cx="1943971" cy="65978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022F32-D8B3-4B76-B469-0523B7114291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284272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Thân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thiện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dễ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dàng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sử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dụng</a:t>
              </a:r>
              <a:endParaRPr lang="zh-CN" altLang="en-US" sz="105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1" name="PA-文本框 8">
              <a:extLst>
                <a:ext uri="{FF2B5EF4-FFF2-40B4-BE49-F238E27FC236}">
                  <a16:creationId xmlns:a16="http://schemas.microsoft.com/office/drawing/2014/main" id="{76757AEF-42EC-4C22-8E35-BF2268F2855B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390046" y="2947217"/>
              <a:ext cx="993569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Giao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diện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E90BA0-FDAC-497A-A27A-7E5E8732AC01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0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2" grpId="0" animBg="1"/>
      <p:bldP spid="46" grpId="0" animBg="1"/>
      <p:bldP spid="45" grpId="0" animBg="1"/>
      <p:bldP spid="47" grpId="0" animBg="1"/>
      <p:bldP spid="44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3">
            <a:extLst>
              <a:ext uri="{FF2B5EF4-FFF2-40B4-BE49-F238E27FC236}">
                <a16:creationId xmlns:a16="http://schemas.microsoft.com/office/drawing/2014/main" id="{A5201543-DBDD-4715-BA58-C76F0DE6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132013"/>
            <a:ext cx="39243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组合 46">
            <a:extLst>
              <a:ext uri="{FF2B5EF4-FFF2-40B4-BE49-F238E27FC236}">
                <a16:creationId xmlns:a16="http://schemas.microsoft.com/office/drawing/2014/main" id="{2B71F7F0-3FEC-47CB-96B4-DC990AE83F37}"/>
              </a:ext>
            </a:extLst>
          </p:cNvPr>
          <p:cNvGrpSpPr>
            <a:grpSpLocks/>
          </p:cNvGrpSpPr>
          <p:nvPr/>
        </p:nvGrpSpPr>
        <p:grpSpPr bwMode="auto">
          <a:xfrm>
            <a:off x="6105525" y="2274888"/>
            <a:ext cx="566738" cy="567115"/>
            <a:chOff x="2883507" y="2815320"/>
            <a:chExt cx="701960" cy="701956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9EF240A-C5EF-4BAF-AB88-4CE1D7530FB2}"/>
                </a:ext>
              </a:extLst>
            </p:cNvPr>
            <p:cNvSpPr/>
            <p:nvPr/>
          </p:nvSpPr>
          <p:spPr>
            <a:xfrm>
              <a:off x="2883507" y="2815320"/>
              <a:ext cx="701960" cy="701488"/>
            </a:xfrm>
            <a:prstGeom prst="ellipse">
              <a:avLst/>
            </a:prstGeom>
            <a:gradFill flip="none" rotWithShape="1"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椭圆 7">
              <a:extLst>
                <a:ext uri="{FF2B5EF4-FFF2-40B4-BE49-F238E27FC236}">
                  <a16:creationId xmlns:a16="http://schemas.microsoft.com/office/drawing/2014/main" id="{39B5FA58-F7AF-482F-9E81-DC16E6619835}"/>
                </a:ext>
              </a:extLst>
            </p:cNvPr>
            <p:cNvSpPr/>
            <p:nvPr/>
          </p:nvSpPr>
          <p:spPr>
            <a:xfrm>
              <a:off x="3064404" y="2982341"/>
              <a:ext cx="340166" cy="367447"/>
            </a:xfrm>
            <a:custGeom>
              <a:avLst/>
              <a:gdLst>
                <a:gd name="connsiteX0" fmla="*/ 250789 w 563817"/>
                <a:gd name="connsiteY0" fmla="*/ 546529 h 608627"/>
                <a:gd name="connsiteX1" fmla="*/ 313028 w 563817"/>
                <a:gd name="connsiteY1" fmla="*/ 546529 h 608627"/>
                <a:gd name="connsiteX2" fmla="*/ 313028 w 563817"/>
                <a:gd name="connsiteY2" fmla="*/ 577578 h 608627"/>
                <a:gd name="connsiteX3" fmla="*/ 281909 w 563817"/>
                <a:gd name="connsiteY3" fmla="*/ 608627 h 608627"/>
                <a:gd name="connsiteX4" fmla="*/ 250789 w 563817"/>
                <a:gd name="connsiteY4" fmla="*/ 577578 h 608627"/>
                <a:gd name="connsiteX5" fmla="*/ 464320 w 563817"/>
                <a:gd name="connsiteY5" fmla="*/ 405681 h 608627"/>
                <a:gd name="connsiteX6" fmla="*/ 526488 w 563817"/>
                <a:gd name="connsiteY6" fmla="*/ 405681 h 608627"/>
                <a:gd name="connsiteX7" fmla="*/ 526488 w 563817"/>
                <a:gd name="connsiteY7" fmla="*/ 577572 h 608627"/>
                <a:gd name="connsiteX8" fmla="*/ 495404 w 563817"/>
                <a:gd name="connsiteY8" fmla="*/ 608627 h 608627"/>
                <a:gd name="connsiteX9" fmla="*/ 464320 w 563817"/>
                <a:gd name="connsiteY9" fmla="*/ 577572 h 608627"/>
                <a:gd name="connsiteX10" fmla="*/ 233217 w 563817"/>
                <a:gd name="connsiteY10" fmla="*/ 343583 h 608627"/>
                <a:gd name="connsiteX11" fmla="*/ 330600 w 563817"/>
                <a:gd name="connsiteY11" fmla="*/ 343583 h 608627"/>
                <a:gd name="connsiteX12" fmla="*/ 350357 w 563817"/>
                <a:gd name="connsiteY12" fmla="*/ 363308 h 608627"/>
                <a:gd name="connsiteX13" fmla="*/ 350357 w 563817"/>
                <a:gd name="connsiteY13" fmla="*/ 485538 h 608627"/>
                <a:gd name="connsiteX14" fmla="*/ 330600 w 563817"/>
                <a:gd name="connsiteY14" fmla="*/ 505107 h 608627"/>
                <a:gd name="connsiteX15" fmla="*/ 233217 w 563817"/>
                <a:gd name="connsiteY15" fmla="*/ 505107 h 608627"/>
                <a:gd name="connsiteX16" fmla="*/ 213460 w 563817"/>
                <a:gd name="connsiteY16" fmla="*/ 485538 h 608627"/>
                <a:gd name="connsiteX17" fmla="*/ 213460 w 563817"/>
                <a:gd name="connsiteY17" fmla="*/ 363308 h 608627"/>
                <a:gd name="connsiteX18" fmla="*/ 233217 w 563817"/>
                <a:gd name="connsiteY18" fmla="*/ 343583 h 608627"/>
                <a:gd name="connsiteX19" fmla="*/ 37329 w 563817"/>
                <a:gd name="connsiteY19" fmla="*/ 314722 h 608627"/>
                <a:gd name="connsiteX20" fmla="*/ 99497 w 563817"/>
                <a:gd name="connsiteY20" fmla="*/ 314722 h 608627"/>
                <a:gd name="connsiteX21" fmla="*/ 99497 w 563817"/>
                <a:gd name="connsiteY21" fmla="*/ 577575 h 608627"/>
                <a:gd name="connsiteX22" fmla="*/ 68413 w 563817"/>
                <a:gd name="connsiteY22" fmla="*/ 608627 h 608627"/>
                <a:gd name="connsiteX23" fmla="*/ 37329 w 563817"/>
                <a:gd name="connsiteY23" fmla="*/ 577575 h 608627"/>
                <a:gd name="connsiteX24" fmla="*/ 446737 w 563817"/>
                <a:gd name="connsiteY24" fmla="*/ 202946 h 608627"/>
                <a:gd name="connsiteX25" fmla="*/ 544226 w 563817"/>
                <a:gd name="connsiteY25" fmla="*/ 202946 h 608627"/>
                <a:gd name="connsiteX26" fmla="*/ 563817 w 563817"/>
                <a:gd name="connsiteY26" fmla="*/ 222507 h 608627"/>
                <a:gd name="connsiteX27" fmla="*/ 563817 w 563817"/>
                <a:gd name="connsiteY27" fmla="*/ 344684 h 608627"/>
                <a:gd name="connsiteX28" fmla="*/ 544226 w 563817"/>
                <a:gd name="connsiteY28" fmla="*/ 364400 h 608627"/>
                <a:gd name="connsiteX29" fmla="*/ 446737 w 563817"/>
                <a:gd name="connsiteY29" fmla="*/ 364400 h 608627"/>
                <a:gd name="connsiteX30" fmla="*/ 426991 w 563817"/>
                <a:gd name="connsiteY30" fmla="*/ 344684 h 608627"/>
                <a:gd name="connsiteX31" fmla="*/ 426991 w 563817"/>
                <a:gd name="connsiteY31" fmla="*/ 222507 h 608627"/>
                <a:gd name="connsiteX32" fmla="*/ 446737 w 563817"/>
                <a:gd name="connsiteY32" fmla="*/ 202946 h 608627"/>
                <a:gd name="connsiteX33" fmla="*/ 19591 w 563817"/>
                <a:gd name="connsiteY33" fmla="*/ 111776 h 608627"/>
                <a:gd name="connsiteX34" fmla="*/ 117080 w 563817"/>
                <a:gd name="connsiteY34" fmla="*/ 111776 h 608627"/>
                <a:gd name="connsiteX35" fmla="*/ 136826 w 563817"/>
                <a:gd name="connsiteY35" fmla="*/ 131501 h 608627"/>
                <a:gd name="connsiteX36" fmla="*/ 136826 w 563817"/>
                <a:gd name="connsiteY36" fmla="*/ 253576 h 608627"/>
                <a:gd name="connsiteX37" fmla="*/ 117080 w 563817"/>
                <a:gd name="connsiteY37" fmla="*/ 273300 h 608627"/>
                <a:gd name="connsiteX38" fmla="*/ 19591 w 563817"/>
                <a:gd name="connsiteY38" fmla="*/ 273300 h 608627"/>
                <a:gd name="connsiteX39" fmla="*/ 0 w 563817"/>
                <a:gd name="connsiteY39" fmla="*/ 253576 h 608627"/>
                <a:gd name="connsiteX40" fmla="*/ 0 w 563817"/>
                <a:gd name="connsiteY40" fmla="*/ 131501 h 608627"/>
                <a:gd name="connsiteX41" fmla="*/ 19591 w 563817"/>
                <a:gd name="connsiteY41" fmla="*/ 111776 h 608627"/>
                <a:gd name="connsiteX42" fmla="*/ 495404 w 563817"/>
                <a:gd name="connsiteY42" fmla="*/ 0 h 608627"/>
                <a:gd name="connsiteX43" fmla="*/ 526488 w 563817"/>
                <a:gd name="connsiteY43" fmla="*/ 31049 h 608627"/>
                <a:gd name="connsiteX44" fmla="*/ 526488 w 563817"/>
                <a:gd name="connsiteY44" fmla="*/ 161454 h 608627"/>
                <a:gd name="connsiteX45" fmla="*/ 464320 w 563817"/>
                <a:gd name="connsiteY45" fmla="*/ 161454 h 608627"/>
                <a:gd name="connsiteX46" fmla="*/ 464320 w 563817"/>
                <a:gd name="connsiteY46" fmla="*/ 31049 h 608627"/>
                <a:gd name="connsiteX47" fmla="*/ 495404 w 563817"/>
                <a:gd name="connsiteY47" fmla="*/ 0 h 608627"/>
                <a:gd name="connsiteX48" fmla="*/ 281909 w 563817"/>
                <a:gd name="connsiteY48" fmla="*/ 0 h 608627"/>
                <a:gd name="connsiteX49" fmla="*/ 313028 w 563817"/>
                <a:gd name="connsiteY49" fmla="*/ 31053 h 608627"/>
                <a:gd name="connsiteX50" fmla="*/ 313028 w 563817"/>
                <a:gd name="connsiteY50" fmla="*/ 302302 h 608627"/>
                <a:gd name="connsiteX51" fmla="*/ 250789 w 563817"/>
                <a:gd name="connsiteY51" fmla="*/ 302302 h 608627"/>
                <a:gd name="connsiteX52" fmla="*/ 250789 w 563817"/>
                <a:gd name="connsiteY52" fmla="*/ 31053 h 608627"/>
                <a:gd name="connsiteX53" fmla="*/ 281909 w 563817"/>
                <a:gd name="connsiteY53" fmla="*/ 0 h 608627"/>
                <a:gd name="connsiteX54" fmla="*/ 68413 w 563817"/>
                <a:gd name="connsiteY54" fmla="*/ 0 h 608627"/>
                <a:gd name="connsiteX55" fmla="*/ 99497 w 563817"/>
                <a:gd name="connsiteY55" fmla="*/ 31061 h 608627"/>
                <a:gd name="connsiteX56" fmla="*/ 99497 w 563817"/>
                <a:gd name="connsiteY56" fmla="*/ 70354 h 608627"/>
                <a:gd name="connsiteX57" fmla="*/ 37329 w 563817"/>
                <a:gd name="connsiteY57" fmla="*/ 70354 h 608627"/>
                <a:gd name="connsiteX58" fmla="*/ 37329 w 563817"/>
                <a:gd name="connsiteY58" fmla="*/ 31061 h 608627"/>
                <a:gd name="connsiteX59" fmla="*/ 68413 w 563817"/>
                <a:gd name="connsiteY59" fmla="*/ 0 h 6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3817" h="608627">
                  <a:moveTo>
                    <a:pt x="250789" y="546529"/>
                  </a:moveTo>
                  <a:lnTo>
                    <a:pt x="313028" y="546529"/>
                  </a:lnTo>
                  <a:lnTo>
                    <a:pt x="313028" y="577578"/>
                  </a:lnTo>
                  <a:cubicBezTo>
                    <a:pt x="313028" y="594655"/>
                    <a:pt x="299024" y="608627"/>
                    <a:pt x="281909" y="608627"/>
                  </a:cubicBezTo>
                  <a:cubicBezTo>
                    <a:pt x="264793" y="608627"/>
                    <a:pt x="250789" y="594655"/>
                    <a:pt x="250789" y="577578"/>
                  </a:cubicBezTo>
                  <a:close/>
                  <a:moveTo>
                    <a:pt x="464320" y="405681"/>
                  </a:moveTo>
                  <a:lnTo>
                    <a:pt x="526488" y="405681"/>
                  </a:lnTo>
                  <a:lnTo>
                    <a:pt x="526488" y="577572"/>
                  </a:lnTo>
                  <a:cubicBezTo>
                    <a:pt x="526488" y="594652"/>
                    <a:pt x="512656" y="608627"/>
                    <a:pt x="495404" y="608627"/>
                  </a:cubicBezTo>
                  <a:cubicBezTo>
                    <a:pt x="478308" y="608627"/>
                    <a:pt x="464320" y="594652"/>
                    <a:pt x="464320" y="577572"/>
                  </a:cubicBezTo>
                  <a:close/>
                  <a:moveTo>
                    <a:pt x="233217" y="343583"/>
                  </a:moveTo>
                  <a:lnTo>
                    <a:pt x="330600" y="343583"/>
                  </a:lnTo>
                  <a:cubicBezTo>
                    <a:pt x="341490" y="343583"/>
                    <a:pt x="350357" y="352436"/>
                    <a:pt x="350357" y="363308"/>
                  </a:cubicBezTo>
                  <a:lnTo>
                    <a:pt x="350357" y="485538"/>
                  </a:lnTo>
                  <a:cubicBezTo>
                    <a:pt x="350357" y="496410"/>
                    <a:pt x="341490" y="505107"/>
                    <a:pt x="330600" y="505107"/>
                  </a:cubicBezTo>
                  <a:lnTo>
                    <a:pt x="233217" y="505107"/>
                  </a:lnTo>
                  <a:cubicBezTo>
                    <a:pt x="222327" y="505107"/>
                    <a:pt x="213460" y="496410"/>
                    <a:pt x="213460" y="485538"/>
                  </a:cubicBezTo>
                  <a:lnTo>
                    <a:pt x="213460" y="363308"/>
                  </a:lnTo>
                  <a:cubicBezTo>
                    <a:pt x="213460" y="352436"/>
                    <a:pt x="222327" y="343583"/>
                    <a:pt x="233217" y="343583"/>
                  </a:cubicBezTo>
                  <a:close/>
                  <a:moveTo>
                    <a:pt x="37329" y="314722"/>
                  </a:moveTo>
                  <a:lnTo>
                    <a:pt x="99497" y="314722"/>
                  </a:lnTo>
                  <a:lnTo>
                    <a:pt x="99497" y="577575"/>
                  </a:lnTo>
                  <a:cubicBezTo>
                    <a:pt x="99497" y="594654"/>
                    <a:pt x="85509" y="608627"/>
                    <a:pt x="68413" y="608627"/>
                  </a:cubicBezTo>
                  <a:cubicBezTo>
                    <a:pt x="51161" y="608627"/>
                    <a:pt x="37329" y="594654"/>
                    <a:pt x="37329" y="577575"/>
                  </a:cubicBezTo>
                  <a:close/>
                  <a:moveTo>
                    <a:pt x="446737" y="202946"/>
                  </a:moveTo>
                  <a:lnTo>
                    <a:pt x="544226" y="202946"/>
                  </a:lnTo>
                  <a:cubicBezTo>
                    <a:pt x="555110" y="202946"/>
                    <a:pt x="563817" y="211640"/>
                    <a:pt x="563817" y="222507"/>
                  </a:cubicBezTo>
                  <a:lnTo>
                    <a:pt x="563817" y="344684"/>
                  </a:lnTo>
                  <a:cubicBezTo>
                    <a:pt x="563817" y="355551"/>
                    <a:pt x="555110" y="364400"/>
                    <a:pt x="544226" y="364400"/>
                  </a:cubicBezTo>
                  <a:lnTo>
                    <a:pt x="446737" y="364400"/>
                  </a:lnTo>
                  <a:cubicBezTo>
                    <a:pt x="435854" y="364400"/>
                    <a:pt x="426991" y="355551"/>
                    <a:pt x="426991" y="344684"/>
                  </a:cubicBezTo>
                  <a:lnTo>
                    <a:pt x="426991" y="222507"/>
                  </a:lnTo>
                  <a:cubicBezTo>
                    <a:pt x="426991" y="211640"/>
                    <a:pt x="435854" y="202946"/>
                    <a:pt x="446737" y="202946"/>
                  </a:cubicBezTo>
                  <a:close/>
                  <a:moveTo>
                    <a:pt x="19591" y="111776"/>
                  </a:moveTo>
                  <a:lnTo>
                    <a:pt x="117080" y="111776"/>
                  </a:lnTo>
                  <a:cubicBezTo>
                    <a:pt x="127963" y="111776"/>
                    <a:pt x="136826" y="120629"/>
                    <a:pt x="136826" y="131501"/>
                  </a:cubicBezTo>
                  <a:lnTo>
                    <a:pt x="136826" y="253576"/>
                  </a:lnTo>
                  <a:cubicBezTo>
                    <a:pt x="136826" y="264447"/>
                    <a:pt x="127963" y="273300"/>
                    <a:pt x="117080" y="273300"/>
                  </a:cubicBezTo>
                  <a:lnTo>
                    <a:pt x="19591" y="273300"/>
                  </a:lnTo>
                  <a:cubicBezTo>
                    <a:pt x="8707" y="273300"/>
                    <a:pt x="0" y="264447"/>
                    <a:pt x="0" y="253576"/>
                  </a:cubicBezTo>
                  <a:lnTo>
                    <a:pt x="0" y="131501"/>
                  </a:lnTo>
                  <a:cubicBezTo>
                    <a:pt x="0" y="120629"/>
                    <a:pt x="8707" y="111776"/>
                    <a:pt x="19591" y="111776"/>
                  </a:cubicBezTo>
                  <a:close/>
                  <a:moveTo>
                    <a:pt x="495404" y="0"/>
                  </a:moveTo>
                  <a:cubicBezTo>
                    <a:pt x="512656" y="0"/>
                    <a:pt x="526488" y="13972"/>
                    <a:pt x="526488" y="31049"/>
                  </a:cubicBezTo>
                  <a:lnTo>
                    <a:pt x="526488" y="161454"/>
                  </a:lnTo>
                  <a:lnTo>
                    <a:pt x="464320" y="161454"/>
                  </a:lnTo>
                  <a:lnTo>
                    <a:pt x="464320" y="31049"/>
                  </a:lnTo>
                  <a:cubicBezTo>
                    <a:pt x="464320" y="13972"/>
                    <a:pt x="478308" y="0"/>
                    <a:pt x="495404" y="0"/>
                  </a:cubicBezTo>
                  <a:close/>
                  <a:moveTo>
                    <a:pt x="281909" y="0"/>
                  </a:moveTo>
                  <a:cubicBezTo>
                    <a:pt x="299024" y="0"/>
                    <a:pt x="313028" y="13974"/>
                    <a:pt x="313028" y="31053"/>
                  </a:cubicBezTo>
                  <a:lnTo>
                    <a:pt x="313028" y="302302"/>
                  </a:lnTo>
                  <a:lnTo>
                    <a:pt x="250789" y="302302"/>
                  </a:lnTo>
                  <a:lnTo>
                    <a:pt x="250789" y="31053"/>
                  </a:lnTo>
                  <a:cubicBezTo>
                    <a:pt x="250789" y="13974"/>
                    <a:pt x="264793" y="0"/>
                    <a:pt x="281909" y="0"/>
                  </a:cubicBezTo>
                  <a:close/>
                  <a:moveTo>
                    <a:pt x="68413" y="0"/>
                  </a:moveTo>
                  <a:cubicBezTo>
                    <a:pt x="85509" y="0"/>
                    <a:pt x="99497" y="13978"/>
                    <a:pt x="99497" y="31061"/>
                  </a:cubicBezTo>
                  <a:lnTo>
                    <a:pt x="99497" y="70354"/>
                  </a:lnTo>
                  <a:lnTo>
                    <a:pt x="37329" y="70354"/>
                  </a:lnTo>
                  <a:lnTo>
                    <a:pt x="37329" y="31061"/>
                  </a:lnTo>
                  <a:cubicBezTo>
                    <a:pt x="37329" y="13978"/>
                    <a:pt x="51161" y="0"/>
                    <a:pt x="68413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72" name="组合 47">
            <a:extLst>
              <a:ext uri="{FF2B5EF4-FFF2-40B4-BE49-F238E27FC236}">
                <a16:creationId xmlns:a16="http://schemas.microsoft.com/office/drawing/2014/main" id="{831765EB-83D0-46B0-BD3B-780138D35587}"/>
              </a:ext>
            </a:extLst>
          </p:cNvPr>
          <p:cNvGrpSpPr>
            <a:grpSpLocks/>
          </p:cNvGrpSpPr>
          <p:nvPr/>
        </p:nvGrpSpPr>
        <p:grpSpPr bwMode="auto">
          <a:xfrm>
            <a:off x="6105525" y="3432780"/>
            <a:ext cx="566738" cy="567115"/>
            <a:chOff x="5745020" y="2719788"/>
            <a:chExt cx="701960" cy="70195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206B910-6E49-4A91-A26F-BCB7056DDD0F}"/>
                </a:ext>
              </a:extLst>
            </p:cNvPr>
            <p:cNvSpPr/>
            <p:nvPr/>
          </p:nvSpPr>
          <p:spPr>
            <a:xfrm>
              <a:off x="5745020" y="2719039"/>
              <a:ext cx="701960" cy="703454"/>
            </a:xfrm>
            <a:prstGeom prst="ellipse">
              <a:avLst/>
            </a:pr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椭圆 32">
              <a:extLst>
                <a:ext uri="{FF2B5EF4-FFF2-40B4-BE49-F238E27FC236}">
                  <a16:creationId xmlns:a16="http://schemas.microsoft.com/office/drawing/2014/main" id="{BFF1BFBC-76EE-4C3D-BB9E-BCCC6313BDC2}"/>
                </a:ext>
              </a:extLst>
            </p:cNvPr>
            <p:cNvSpPr/>
            <p:nvPr/>
          </p:nvSpPr>
          <p:spPr>
            <a:xfrm>
              <a:off x="5916086" y="2886061"/>
              <a:ext cx="359827" cy="369411"/>
            </a:xfrm>
            <a:custGeom>
              <a:avLst/>
              <a:gdLst>
                <a:gd name="connsiteX0" fmla="*/ 289142 w 593263"/>
                <a:gd name="connsiteY0" fmla="*/ 515850 h 608344"/>
                <a:gd name="connsiteX1" fmla="*/ 227765 w 593263"/>
                <a:gd name="connsiteY1" fmla="*/ 563478 h 608344"/>
                <a:gd name="connsiteX2" fmla="*/ 365576 w 593263"/>
                <a:gd name="connsiteY2" fmla="*/ 563478 h 608344"/>
                <a:gd name="connsiteX3" fmla="*/ 304122 w 593263"/>
                <a:gd name="connsiteY3" fmla="*/ 515850 h 608344"/>
                <a:gd name="connsiteX4" fmla="*/ 289175 w 593263"/>
                <a:gd name="connsiteY4" fmla="*/ 515431 h 608344"/>
                <a:gd name="connsiteX5" fmla="*/ 304155 w 593263"/>
                <a:gd name="connsiteY5" fmla="*/ 515431 h 608344"/>
                <a:gd name="connsiteX6" fmla="*/ 366070 w 593263"/>
                <a:gd name="connsiteY6" fmla="*/ 564057 h 608344"/>
                <a:gd name="connsiteX7" fmla="*/ 227259 w 593263"/>
                <a:gd name="connsiteY7" fmla="*/ 564057 h 608344"/>
                <a:gd name="connsiteX8" fmla="*/ 289175 w 593263"/>
                <a:gd name="connsiteY8" fmla="*/ 515431 h 608344"/>
                <a:gd name="connsiteX9" fmla="*/ 289142 w 593263"/>
                <a:gd name="connsiteY9" fmla="*/ 514853 h 608344"/>
                <a:gd name="connsiteX10" fmla="*/ 226767 w 593263"/>
                <a:gd name="connsiteY10" fmla="*/ 564014 h 608344"/>
                <a:gd name="connsiteX11" fmla="*/ 226767 w 593263"/>
                <a:gd name="connsiteY11" fmla="*/ 564475 h 608344"/>
                <a:gd name="connsiteX12" fmla="*/ 366574 w 593263"/>
                <a:gd name="connsiteY12" fmla="*/ 564475 h 608344"/>
                <a:gd name="connsiteX13" fmla="*/ 366574 w 593263"/>
                <a:gd name="connsiteY13" fmla="*/ 564014 h 608344"/>
                <a:gd name="connsiteX14" fmla="*/ 304122 w 593263"/>
                <a:gd name="connsiteY14" fmla="*/ 514853 h 608344"/>
                <a:gd name="connsiteX15" fmla="*/ 530681 w 593263"/>
                <a:gd name="connsiteY15" fmla="*/ 143537 h 608344"/>
                <a:gd name="connsiteX16" fmla="*/ 530416 w 593263"/>
                <a:gd name="connsiteY16" fmla="*/ 144771 h 608344"/>
                <a:gd name="connsiteX17" fmla="*/ 530089 w 593263"/>
                <a:gd name="connsiteY17" fmla="*/ 145272 h 608344"/>
                <a:gd name="connsiteX18" fmla="*/ 62599 w 593263"/>
                <a:gd name="connsiteY18" fmla="*/ 143295 h 608344"/>
                <a:gd name="connsiteX19" fmla="*/ 63310 w 593263"/>
                <a:gd name="connsiteY19" fmla="*/ 145377 h 608344"/>
                <a:gd name="connsiteX20" fmla="*/ 62916 w 593263"/>
                <a:gd name="connsiteY20" fmla="*/ 144771 h 608344"/>
                <a:gd name="connsiteX21" fmla="*/ 151870 w 593263"/>
                <a:gd name="connsiteY21" fmla="*/ 44867 h 608344"/>
                <a:gd name="connsiteX22" fmla="*/ 151870 w 593263"/>
                <a:gd name="connsiteY22" fmla="*/ 247725 h 608344"/>
                <a:gd name="connsiteX23" fmla="*/ 151870 w 593263"/>
                <a:gd name="connsiteY23" fmla="*/ 248568 h 608344"/>
                <a:gd name="connsiteX24" fmla="*/ 163623 w 593263"/>
                <a:gd name="connsiteY24" fmla="*/ 303712 h 608344"/>
                <a:gd name="connsiteX25" fmla="*/ 290756 w 593263"/>
                <a:gd name="connsiteY25" fmla="*/ 386466 h 608344"/>
                <a:gd name="connsiteX26" fmla="*/ 302509 w 593263"/>
                <a:gd name="connsiteY26" fmla="*/ 386466 h 608344"/>
                <a:gd name="connsiteX27" fmla="*/ 429718 w 593263"/>
                <a:gd name="connsiteY27" fmla="*/ 303712 h 608344"/>
                <a:gd name="connsiteX28" fmla="*/ 441471 w 593263"/>
                <a:gd name="connsiteY28" fmla="*/ 248568 h 608344"/>
                <a:gd name="connsiteX29" fmla="*/ 441471 w 593263"/>
                <a:gd name="connsiteY29" fmla="*/ 247725 h 608344"/>
                <a:gd name="connsiteX30" fmla="*/ 441471 w 593263"/>
                <a:gd name="connsiteY30" fmla="*/ 44867 h 608344"/>
                <a:gd name="connsiteX31" fmla="*/ 485907 w 593263"/>
                <a:gd name="connsiteY31" fmla="*/ 44359 h 608344"/>
                <a:gd name="connsiteX32" fmla="*/ 533074 w 593263"/>
                <a:gd name="connsiteY32" fmla="*/ 44359 h 608344"/>
                <a:gd name="connsiteX33" fmla="*/ 548899 w 593263"/>
                <a:gd name="connsiteY33" fmla="*/ 60926 h 608344"/>
                <a:gd name="connsiteX34" fmla="*/ 547924 w 593263"/>
                <a:gd name="connsiteY34" fmla="*/ 67809 h 608344"/>
                <a:gd name="connsiteX35" fmla="*/ 533150 w 593263"/>
                <a:gd name="connsiteY35" fmla="*/ 136289 h 608344"/>
                <a:gd name="connsiteX36" fmla="*/ 530681 w 593263"/>
                <a:gd name="connsiteY36" fmla="*/ 143537 h 608344"/>
                <a:gd name="connsiteX37" fmla="*/ 548401 w 593263"/>
                <a:gd name="connsiteY37" fmla="*/ 60896 h 608344"/>
                <a:gd name="connsiteX38" fmla="*/ 544176 w 593263"/>
                <a:gd name="connsiteY38" fmla="*/ 49622 h 608344"/>
                <a:gd name="connsiteX39" fmla="*/ 533037 w 593263"/>
                <a:gd name="connsiteY39" fmla="*/ 44867 h 608344"/>
                <a:gd name="connsiteX40" fmla="*/ 486332 w 593263"/>
                <a:gd name="connsiteY40" fmla="*/ 44867 h 608344"/>
                <a:gd name="connsiteX41" fmla="*/ 486332 w 593263"/>
                <a:gd name="connsiteY41" fmla="*/ 212368 h 608344"/>
                <a:gd name="connsiteX42" fmla="*/ 530089 w 593263"/>
                <a:gd name="connsiteY42" fmla="*/ 145272 h 608344"/>
                <a:gd name="connsiteX43" fmla="*/ 528649 w 593263"/>
                <a:gd name="connsiteY43" fmla="*/ 149497 h 608344"/>
                <a:gd name="connsiteX44" fmla="*/ 502008 w 593263"/>
                <a:gd name="connsiteY44" fmla="*/ 190019 h 608344"/>
                <a:gd name="connsiteX45" fmla="*/ 485907 w 593263"/>
                <a:gd name="connsiteY45" fmla="*/ 213629 h 608344"/>
                <a:gd name="connsiteX46" fmla="*/ 151362 w 593263"/>
                <a:gd name="connsiteY46" fmla="*/ 44359 h 608344"/>
                <a:gd name="connsiteX47" fmla="*/ 220576 w 593263"/>
                <a:gd name="connsiteY47" fmla="*/ 44359 h 608344"/>
                <a:gd name="connsiteX48" fmla="*/ 264900 w 593263"/>
                <a:gd name="connsiteY48" fmla="*/ 44359 h 608344"/>
                <a:gd name="connsiteX49" fmla="*/ 328429 w 593263"/>
                <a:gd name="connsiteY49" fmla="*/ 44359 h 608344"/>
                <a:gd name="connsiteX50" fmla="*/ 372830 w 593263"/>
                <a:gd name="connsiteY50" fmla="*/ 44359 h 608344"/>
                <a:gd name="connsiteX51" fmla="*/ 442044 w 593263"/>
                <a:gd name="connsiteY51" fmla="*/ 44359 h 608344"/>
                <a:gd name="connsiteX52" fmla="*/ 442044 w 593263"/>
                <a:gd name="connsiteY52" fmla="*/ 247759 h 608344"/>
                <a:gd name="connsiteX53" fmla="*/ 441967 w 593263"/>
                <a:gd name="connsiteY53" fmla="*/ 248603 h 608344"/>
                <a:gd name="connsiteX54" fmla="*/ 430214 w 593263"/>
                <a:gd name="connsiteY54" fmla="*/ 303978 h 608344"/>
                <a:gd name="connsiteX55" fmla="*/ 302541 w 593263"/>
                <a:gd name="connsiteY55" fmla="*/ 386964 h 608344"/>
                <a:gd name="connsiteX56" fmla="*/ 290788 w 593263"/>
                <a:gd name="connsiteY56" fmla="*/ 386964 h 608344"/>
                <a:gd name="connsiteX57" fmla="*/ 163192 w 593263"/>
                <a:gd name="connsiteY57" fmla="*/ 303978 h 608344"/>
                <a:gd name="connsiteX58" fmla="*/ 151362 w 593263"/>
                <a:gd name="connsiteY58" fmla="*/ 248603 h 608344"/>
                <a:gd name="connsiteX59" fmla="*/ 151362 w 593263"/>
                <a:gd name="connsiteY59" fmla="*/ 247759 h 608344"/>
                <a:gd name="connsiteX60" fmla="*/ 60332 w 593263"/>
                <a:gd name="connsiteY60" fmla="*/ 44359 h 608344"/>
                <a:gd name="connsiteX61" fmla="*/ 107499 w 593263"/>
                <a:gd name="connsiteY61" fmla="*/ 44359 h 608344"/>
                <a:gd name="connsiteX62" fmla="*/ 107499 w 593263"/>
                <a:gd name="connsiteY62" fmla="*/ 213629 h 608344"/>
                <a:gd name="connsiteX63" fmla="*/ 89716 w 593263"/>
                <a:gd name="connsiteY63" fmla="*/ 187576 h 608344"/>
                <a:gd name="connsiteX64" fmla="*/ 64773 w 593263"/>
                <a:gd name="connsiteY64" fmla="*/ 149662 h 608344"/>
                <a:gd name="connsiteX65" fmla="*/ 63310 w 593263"/>
                <a:gd name="connsiteY65" fmla="*/ 145377 h 608344"/>
                <a:gd name="connsiteX66" fmla="*/ 106932 w 593263"/>
                <a:gd name="connsiteY66" fmla="*/ 212368 h 608344"/>
                <a:gd name="connsiteX67" fmla="*/ 106932 w 593263"/>
                <a:gd name="connsiteY67" fmla="*/ 44867 h 608344"/>
                <a:gd name="connsiteX68" fmla="*/ 60304 w 593263"/>
                <a:gd name="connsiteY68" fmla="*/ 44867 h 608344"/>
                <a:gd name="connsiteX69" fmla="*/ 49089 w 593263"/>
                <a:gd name="connsiteY69" fmla="*/ 49622 h 608344"/>
                <a:gd name="connsiteX70" fmla="*/ 44940 w 593263"/>
                <a:gd name="connsiteY70" fmla="*/ 60896 h 608344"/>
                <a:gd name="connsiteX71" fmla="*/ 62599 w 593263"/>
                <a:gd name="connsiteY71" fmla="*/ 143295 h 608344"/>
                <a:gd name="connsiteX72" fmla="*/ 60093 w 593263"/>
                <a:gd name="connsiteY72" fmla="*/ 135955 h 608344"/>
                <a:gd name="connsiteX73" fmla="*/ 45391 w 593263"/>
                <a:gd name="connsiteY73" fmla="*/ 67700 h 608344"/>
                <a:gd name="connsiteX74" fmla="*/ 44431 w 593263"/>
                <a:gd name="connsiteY74" fmla="*/ 60926 h 608344"/>
                <a:gd name="connsiteX75" fmla="*/ 60332 w 593263"/>
                <a:gd name="connsiteY75" fmla="*/ 44359 h 608344"/>
                <a:gd name="connsiteX76" fmla="*/ 485334 w 593263"/>
                <a:gd name="connsiteY76" fmla="*/ 43793 h 608344"/>
                <a:gd name="connsiteX77" fmla="*/ 485334 w 593263"/>
                <a:gd name="connsiteY77" fmla="*/ 214899 h 608344"/>
                <a:gd name="connsiteX78" fmla="*/ 486256 w 593263"/>
                <a:gd name="connsiteY78" fmla="*/ 213979 h 608344"/>
                <a:gd name="connsiteX79" fmla="*/ 502008 w 593263"/>
                <a:gd name="connsiteY79" fmla="*/ 190019 h 608344"/>
                <a:gd name="connsiteX80" fmla="*/ 527658 w 593263"/>
                <a:gd name="connsiteY80" fmla="*/ 152406 h 608344"/>
                <a:gd name="connsiteX81" fmla="*/ 528649 w 593263"/>
                <a:gd name="connsiteY81" fmla="*/ 149497 h 608344"/>
                <a:gd name="connsiteX82" fmla="*/ 531107 w 593263"/>
                <a:gd name="connsiteY82" fmla="*/ 145759 h 608344"/>
                <a:gd name="connsiteX83" fmla="*/ 533150 w 593263"/>
                <a:gd name="connsiteY83" fmla="*/ 136289 h 608344"/>
                <a:gd name="connsiteX84" fmla="*/ 541843 w 593263"/>
                <a:gd name="connsiteY84" fmla="*/ 110778 h 608344"/>
                <a:gd name="connsiteX85" fmla="*/ 547924 w 593263"/>
                <a:gd name="connsiteY85" fmla="*/ 67809 h 608344"/>
                <a:gd name="connsiteX86" fmla="*/ 549399 w 593263"/>
                <a:gd name="connsiteY86" fmla="*/ 60973 h 608344"/>
                <a:gd name="connsiteX87" fmla="*/ 544944 w 593263"/>
                <a:gd name="connsiteY87" fmla="*/ 48931 h 608344"/>
                <a:gd name="connsiteX88" fmla="*/ 533037 w 593263"/>
                <a:gd name="connsiteY88" fmla="*/ 43793 h 608344"/>
                <a:gd name="connsiteX89" fmla="*/ 150795 w 593263"/>
                <a:gd name="connsiteY89" fmla="*/ 43793 h 608344"/>
                <a:gd name="connsiteX90" fmla="*/ 150795 w 593263"/>
                <a:gd name="connsiteY90" fmla="*/ 247725 h 608344"/>
                <a:gd name="connsiteX91" fmla="*/ 150871 w 593263"/>
                <a:gd name="connsiteY91" fmla="*/ 248568 h 608344"/>
                <a:gd name="connsiteX92" fmla="*/ 162701 w 593263"/>
                <a:gd name="connsiteY92" fmla="*/ 304095 h 608344"/>
                <a:gd name="connsiteX93" fmla="*/ 290756 w 593263"/>
                <a:gd name="connsiteY93" fmla="*/ 387463 h 608344"/>
                <a:gd name="connsiteX94" fmla="*/ 302509 w 593263"/>
                <a:gd name="connsiteY94" fmla="*/ 387463 h 608344"/>
                <a:gd name="connsiteX95" fmla="*/ 430640 w 593263"/>
                <a:gd name="connsiteY95" fmla="*/ 304095 h 608344"/>
                <a:gd name="connsiteX96" fmla="*/ 442470 w 593263"/>
                <a:gd name="connsiteY96" fmla="*/ 248568 h 608344"/>
                <a:gd name="connsiteX97" fmla="*/ 442470 w 593263"/>
                <a:gd name="connsiteY97" fmla="*/ 43793 h 608344"/>
                <a:gd name="connsiteX98" fmla="*/ 60304 w 593263"/>
                <a:gd name="connsiteY98" fmla="*/ 43793 h 608344"/>
                <a:gd name="connsiteX99" fmla="*/ 48397 w 593263"/>
                <a:gd name="connsiteY99" fmla="*/ 48931 h 608344"/>
                <a:gd name="connsiteX100" fmla="*/ 43942 w 593263"/>
                <a:gd name="connsiteY100" fmla="*/ 60973 h 608344"/>
                <a:gd name="connsiteX101" fmla="*/ 45391 w 593263"/>
                <a:gd name="connsiteY101" fmla="*/ 67700 h 608344"/>
                <a:gd name="connsiteX102" fmla="*/ 51498 w 593263"/>
                <a:gd name="connsiteY102" fmla="*/ 110778 h 608344"/>
                <a:gd name="connsiteX103" fmla="*/ 60093 w 593263"/>
                <a:gd name="connsiteY103" fmla="*/ 135955 h 608344"/>
                <a:gd name="connsiteX104" fmla="*/ 62205 w 593263"/>
                <a:gd name="connsiteY104" fmla="*/ 145759 h 608344"/>
                <a:gd name="connsiteX105" fmla="*/ 64773 w 593263"/>
                <a:gd name="connsiteY105" fmla="*/ 149662 h 608344"/>
                <a:gd name="connsiteX106" fmla="*/ 65710 w 593263"/>
                <a:gd name="connsiteY106" fmla="*/ 152406 h 608344"/>
                <a:gd name="connsiteX107" fmla="*/ 89716 w 593263"/>
                <a:gd name="connsiteY107" fmla="*/ 187576 h 608344"/>
                <a:gd name="connsiteX108" fmla="*/ 107086 w 593263"/>
                <a:gd name="connsiteY108" fmla="*/ 213979 h 608344"/>
                <a:gd name="connsiteX109" fmla="*/ 108007 w 593263"/>
                <a:gd name="connsiteY109" fmla="*/ 214899 h 608344"/>
                <a:gd name="connsiteX110" fmla="*/ 108007 w 593263"/>
                <a:gd name="connsiteY110" fmla="*/ 43793 h 608344"/>
                <a:gd name="connsiteX111" fmla="*/ 60304 w 593263"/>
                <a:gd name="connsiteY111" fmla="*/ 997 h 608344"/>
                <a:gd name="connsiteX112" fmla="*/ 533037 w 593263"/>
                <a:gd name="connsiteY112" fmla="*/ 997 h 608344"/>
                <a:gd name="connsiteX113" fmla="*/ 575978 w 593263"/>
                <a:gd name="connsiteY113" fmla="*/ 19481 h 608344"/>
                <a:gd name="connsiteX114" fmla="*/ 592187 w 593263"/>
                <a:gd name="connsiteY114" fmla="*/ 63197 h 608344"/>
                <a:gd name="connsiteX115" fmla="*/ 559539 w 593263"/>
                <a:gd name="connsiteY115" fmla="*/ 185678 h 608344"/>
                <a:gd name="connsiteX116" fmla="*/ 496933 w 593263"/>
                <a:gd name="connsiteY116" fmla="*/ 262297 h 608344"/>
                <a:gd name="connsiteX117" fmla="*/ 483797 w 593263"/>
                <a:gd name="connsiteY117" fmla="*/ 272650 h 608344"/>
                <a:gd name="connsiteX118" fmla="*/ 483644 w 593263"/>
                <a:gd name="connsiteY118" fmla="*/ 272727 h 608344"/>
                <a:gd name="connsiteX119" fmla="*/ 483567 w 593263"/>
                <a:gd name="connsiteY119" fmla="*/ 272957 h 608344"/>
                <a:gd name="connsiteX120" fmla="*/ 470969 w 593263"/>
                <a:gd name="connsiteY120" fmla="*/ 318821 h 608344"/>
                <a:gd name="connsiteX121" fmla="*/ 431792 w 593263"/>
                <a:gd name="connsiteY121" fmla="*/ 376802 h 608344"/>
                <a:gd name="connsiteX122" fmla="*/ 373718 w 593263"/>
                <a:gd name="connsiteY122" fmla="*/ 415917 h 608344"/>
                <a:gd name="connsiteX123" fmla="*/ 318563 w 593263"/>
                <a:gd name="connsiteY123" fmla="*/ 429568 h 608344"/>
                <a:gd name="connsiteX124" fmla="*/ 318103 w 593263"/>
                <a:gd name="connsiteY124" fmla="*/ 429568 h 608344"/>
                <a:gd name="connsiteX125" fmla="*/ 318103 w 593263"/>
                <a:gd name="connsiteY125" fmla="*/ 473438 h 608344"/>
                <a:gd name="connsiteX126" fmla="*/ 318487 w 593263"/>
                <a:gd name="connsiteY126" fmla="*/ 473438 h 608344"/>
                <a:gd name="connsiteX127" fmla="*/ 370722 w 593263"/>
                <a:gd name="connsiteY127" fmla="*/ 494069 h 608344"/>
                <a:gd name="connsiteX128" fmla="*/ 409438 w 593263"/>
                <a:gd name="connsiteY128" fmla="*/ 564014 h 608344"/>
                <a:gd name="connsiteX129" fmla="*/ 409438 w 593263"/>
                <a:gd name="connsiteY129" fmla="*/ 607270 h 608344"/>
                <a:gd name="connsiteX130" fmla="*/ 183903 w 593263"/>
                <a:gd name="connsiteY130" fmla="*/ 607270 h 608344"/>
                <a:gd name="connsiteX131" fmla="*/ 183903 w 593263"/>
                <a:gd name="connsiteY131" fmla="*/ 564014 h 608344"/>
                <a:gd name="connsiteX132" fmla="*/ 222542 w 593263"/>
                <a:gd name="connsiteY132" fmla="*/ 494069 h 608344"/>
                <a:gd name="connsiteX133" fmla="*/ 274778 w 593263"/>
                <a:gd name="connsiteY133" fmla="*/ 473438 h 608344"/>
                <a:gd name="connsiteX134" fmla="*/ 275239 w 593263"/>
                <a:gd name="connsiteY134" fmla="*/ 473438 h 608344"/>
                <a:gd name="connsiteX135" fmla="*/ 275239 w 593263"/>
                <a:gd name="connsiteY135" fmla="*/ 429568 h 608344"/>
                <a:gd name="connsiteX136" fmla="*/ 274778 w 593263"/>
                <a:gd name="connsiteY136" fmla="*/ 429568 h 608344"/>
                <a:gd name="connsiteX137" fmla="*/ 219623 w 593263"/>
                <a:gd name="connsiteY137" fmla="*/ 415917 h 608344"/>
                <a:gd name="connsiteX138" fmla="*/ 161549 w 593263"/>
                <a:gd name="connsiteY138" fmla="*/ 376802 h 608344"/>
                <a:gd name="connsiteX139" fmla="*/ 122372 w 593263"/>
                <a:gd name="connsiteY139" fmla="*/ 318821 h 608344"/>
                <a:gd name="connsiteX140" fmla="*/ 109697 w 593263"/>
                <a:gd name="connsiteY140" fmla="*/ 272957 h 608344"/>
                <a:gd name="connsiteX141" fmla="*/ 109697 w 593263"/>
                <a:gd name="connsiteY141" fmla="*/ 272727 h 608344"/>
                <a:gd name="connsiteX142" fmla="*/ 109544 w 593263"/>
                <a:gd name="connsiteY142" fmla="*/ 272650 h 608344"/>
                <a:gd name="connsiteX143" fmla="*/ 96331 w 593263"/>
                <a:gd name="connsiteY143" fmla="*/ 262297 h 608344"/>
                <a:gd name="connsiteX144" fmla="*/ 33802 w 593263"/>
                <a:gd name="connsiteY144" fmla="*/ 185678 h 608344"/>
                <a:gd name="connsiteX145" fmla="*/ 1155 w 593263"/>
                <a:gd name="connsiteY145" fmla="*/ 63197 h 608344"/>
                <a:gd name="connsiteX146" fmla="*/ 17286 w 593263"/>
                <a:gd name="connsiteY146" fmla="*/ 19481 h 608344"/>
                <a:gd name="connsiteX147" fmla="*/ 60304 w 593263"/>
                <a:gd name="connsiteY147" fmla="*/ 997 h 608344"/>
                <a:gd name="connsiteX148" fmla="*/ 60332 w 593263"/>
                <a:gd name="connsiteY148" fmla="*/ 565 h 608344"/>
                <a:gd name="connsiteX149" fmla="*/ 16930 w 593263"/>
                <a:gd name="connsiteY149" fmla="*/ 19126 h 608344"/>
                <a:gd name="connsiteX150" fmla="*/ 644 w 593263"/>
                <a:gd name="connsiteY150" fmla="*/ 63226 h 608344"/>
                <a:gd name="connsiteX151" fmla="*/ 33369 w 593263"/>
                <a:gd name="connsiteY151" fmla="*/ 185941 h 608344"/>
                <a:gd name="connsiteX152" fmla="*/ 96053 w 593263"/>
                <a:gd name="connsiteY152" fmla="*/ 262715 h 608344"/>
                <a:gd name="connsiteX153" fmla="*/ 109266 w 593263"/>
                <a:gd name="connsiteY153" fmla="*/ 273069 h 608344"/>
                <a:gd name="connsiteX154" fmla="*/ 121941 w 593263"/>
                <a:gd name="connsiteY154" fmla="*/ 319011 h 608344"/>
                <a:gd name="connsiteX155" fmla="*/ 161195 w 593263"/>
                <a:gd name="connsiteY155" fmla="*/ 377224 h 608344"/>
                <a:gd name="connsiteX156" fmla="*/ 219424 w 593263"/>
                <a:gd name="connsiteY156" fmla="*/ 416416 h 608344"/>
                <a:gd name="connsiteX157" fmla="*/ 274733 w 593263"/>
                <a:gd name="connsiteY157" fmla="*/ 430068 h 608344"/>
                <a:gd name="connsiteX158" fmla="*/ 274733 w 593263"/>
                <a:gd name="connsiteY158" fmla="*/ 473018 h 608344"/>
                <a:gd name="connsiteX159" fmla="*/ 222343 w 593263"/>
                <a:gd name="connsiteY159" fmla="*/ 493649 h 608344"/>
                <a:gd name="connsiteX160" fmla="*/ 183396 w 593263"/>
                <a:gd name="connsiteY160" fmla="*/ 564057 h 608344"/>
                <a:gd name="connsiteX161" fmla="*/ 183396 w 593263"/>
                <a:gd name="connsiteY161" fmla="*/ 607851 h 608344"/>
                <a:gd name="connsiteX162" fmla="*/ 227259 w 593263"/>
                <a:gd name="connsiteY162" fmla="*/ 607851 h 608344"/>
                <a:gd name="connsiteX163" fmla="*/ 366070 w 593263"/>
                <a:gd name="connsiteY163" fmla="*/ 607851 h 608344"/>
                <a:gd name="connsiteX164" fmla="*/ 409934 w 593263"/>
                <a:gd name="connsiteY164" fmla="*/ 607851 h 608344"/>
                <a:gd name="connsiteX165" fmla="*/ 409934 w 593263"/>
                <a:gd name="connsiteY165" fmla="*/ 564057 h 608344"/>
                <a:gd name="connsiteX166" fmla="*/ 371064 w 593263"/>
                <a:gd name="connsiteY166" fmla="*/ 493649 h 608344"/>
                <a:gd name="connsiteX167" fmla="*/ 318596 w 593263"/>
                <a:gd name="connsiteY167" fmla="*/ 473018 h 608344"/>
                <a:gd name="connsiteX168" fmla="*/ 318596 w 593263"/>
                <a:gd name="connsiteY168" fmla="*/ 430068 h 608344"/>
                <a:gd name="connsiteX169" fmla="*/ 373906 w 593263"/>
                <a:gd name="connsiteY169" fmla="*/ 416416 h 608344"/>
                <a:gd name="connsiteX170" fmla="*/ 432211 w 593263"/>
                <a:gd name="connsiteY170" fmla="*/ 377224 h 608344"/>
                <a:gd name="connsiteX171" fmla="*/ 471466 w 593263"/>
                <a:gd name="connsiteY171" fmla="*/ 319011 h 608344"/>
                <a:gd name="connsiteX172" fmla="*/ 484141 w 593263"/>
                <a:gd name="connsiteY172" fmla="*/ 273069 h 608344"/>
                <a:gd name="connsiteX173" fmla="*/ 497353 w 593263"/>
                <a:gd name="connsiteY173" fmla="*/ 262715 h 608344"/>
                <a:gd name="connsiteX174" fmla="*/ 560037 w 593263"/>
                <a:gd name="connsiteY174" fmla="*/ 185941 h 608344"/>
                <a:gd name="connsiteX175" fmla="*/ 592762 w 593263"/>
                <a:gd name="connsiteY175" fmla="*/ 63226 h 608344"/>
                <a:gd name="connsiteX176" fmla="*/ 576400 w 593263"/>
                <a:gd name="connsiteY176" fmla="*/ 19126 h 608344"/>
                <a:gd name="connsiteX177" fmla="*/ 533074 w 593263"/>
                <a:gd name="connsiteY177" fmla="*/ 565 h 608344"/>
                <a:gd name="connsiteX178" fmla="*/ 485907 w 593263"/>
                <a:gd name="connsiteY178" fmla="*/ 565 h 608344"/>
                <a:gd name="connsiteX179" fmla="*/ 442044 w 593263"/>
                <a:gd name="connsiteY179" fmla="*/ 565 h 608344"/>
                <a:gd name="connsiteX180" fmla="*/ 372830 w 593263"/>
                <a:gd name="connsiteY180" fmla="*/ 565 h 608344"/>
                <a:gd name="connsiteX181" fmla="*/ 335036 w 593263"/>
                <a:gd name="connsiteY181" fmla="*/ 565 h 608344"/>
                <a:gd name="connsiteX182" fmla="*/ 258294 w 593263"/>
                <a:gd name="connsiteY182" fmla="*/ 565 h 608344"/>
                <a:gd name="connsiteX183" fmla="*/ 220576 w 593263"/>
                <a:gd name="connsiteY183" fmla="*/ 565 h 608344"/>
                <a:gd name="connsiteX184" fmla="*/ 151362 w 593263"/>
                <a:gd name="connsiteY184" fmla="*/ 565 h 608344"/>
                <a:gd name="connsiteX185" fmla="*/ 107499 w 593263"/>
                <a:gd name="connsiteY185" fmla="*/ 565 h 608344"/>
                <a:gd name="connsiteX186" fmla="*/ 60304 w 593263"/>
                <a:gd name="connsiteY186" fmla="*/ 0 h 608344"/>
                <a:gd name="connsiteX187" fmla="*/ 533037 w 593263"/>
                <a:gd name="connsiteY187" fmla="*/ 0 h 608344"/>
                <a:gd name="connsiteX188" fmla="*/ 576746 w 593263"/>
                <a:gd name="connsiteY188" fmla="*/ 18790 h 608344"/>
                <a:gd name="connsiteX189" fmla="*/ 593185 w 593263"/>
                <a:gd name="connsiteY189" fmla="*/ 63273 h 608344"/>
                <a:gd name="connsiteX190" fmla="*/ 560384 w 593263"/>
                <a:gd name="connsiteY190" fmla="*/ 186139 h 608344"/>
                <a:gd name="connsiteX191" fmla="*/ 497624 w 593263"/>
                <a:gd name="connsiteY191" fmla="*/ 263064 h 608344"/>
                <a:gd name="connsiteX192" fmla="*/ 484566 w 593263"/>
                <a:gd name="connsiteY192" fmla="*/ 273341 h 608344"/>
                <a:gd name="connsiteX193" fmla="*/ 471891 w 593263"/>
                <a:gd name="connsiteY193" fmla="*/ 319204 h 608344"/>
                <a:gd name="connsiteX194" fmla="*/ 432560 w 593263"/>
                <a:gd name="connsiteY194" fmla="*/ 377492 h 608344"/>
                <a:gd name="connsiteX195" fmla="*/ 374102 w 593263"/>
                <a:gd name="connsiteY195" fmla="*/ 416837 h 608344"/>
                <a:gd name="connsiteX196" fmla="*/ 319101 w 593263"/>
                <a:gd name="connsiteY196" fmla="*/ 430565 h 608344"/>
                <a:gd name="connsiteX197" fmla="*/ 319101 w 593263"/>
                <a:gd name="connsiteY197" fmla="*/ 472517 h 608344"/>
                <a:gd name="connsiteX198" fmla="*/ 371337 w 593263"/>
                <a:gd name="connsiteY198" fmla="*/ 493225 h 608344"/>
                <a:gd name="connsiteX199" fmla="*/ 410437 w 593263"/>
                <a:gd name="connsiteY199" fmla="*/ 564014 h 608344"/>
                <a:gd name="connsiteX200" fmla="*/ 410437 w 593263"/>
                <a:gd name="connsiteY200" fmla="*/ 608344 h 608344"/>
                <a:gd name="connsiteX201" fmla="*/ 182904 w 593263"/>
                <a:gd name="connsiteY201" fmla="*/ 608344 h 608344"/>
                <a:gd name="connsiteX202" fmla="*/ 182904 w 593263"/>
                <a:gd name="connsiteY202" fmla="*/ 564014 h 608344"/>
                <a:gd name="connsiteX203" fmla="*/ 222004 w 593263"/>
                <a:gd name="connsiteY203" fmla="*/ 493225 h 608344"/>
                <a:gd name="connsiteX204" fmla="*/ 274240 w 593263"/>
                <a:gd name="connsiteY204" fmla="*/ 472517 h 608344"/>
                <a:gd name="connsiteX205" fmla="*/ 274240 w 593263"/>
                <a:gd name="connsiteY205" fmla="*/ 430565 h 608344"/>
                <a:gd name="connsiteX206" fmla="*/ 219239 w 593263"/>
                <a:gd name="connsiteY206" fmla="*/ 416837 h 608344"/>
                <a:gd name="connsiteX207" fmla="*/ 160781 w 593263"/>
                <a:gd name="connsiteY207" fmla="*/ 377492 h 608344"/>
                <a:gd name="connsiteX208" fmla="*/ 121450 w 593263"/>
                <a:gd name="connsiteY208" fmla="*/ 319204 h 608344"/>
                <a:gd name="connsiteX209" fmla="*/ 108699 w 593263"/>
                <a:gd name="connsiteY209" fmla="*/ 273341 h 608344"/>
                <a:gd name="connsiteX210" fmla="*/ 95717 w 593263"/>
                <a:gd name="connsiteY210" fmla="*/ 263064 h 608344"/>
                <a:gd name="connsiteX211" fmla="*/ 32880 w 593263"/>
                <a:gd name="connsiteY211" fmla="*/ 186139 h 608344"/>
                <a:gd name="connsiteX212" fmla="*/ 79 w 593263"/>
                <a:gd name="connsiteY212" fmla="*/ 63273 h 608344"/>
                <a:gd name="connsiteX213" fmla="*/ 16595 w 593263"/>
                <a:gd name="connsiteY213" fmla="*/ 18790 h 608344"/>
                <a:gd name="connsiteX214" fmla="*/ 60304 w 593263"/>
                <a:gd name="connsiteY214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593263" h="608344">
                  <a:moveTo>
                    <a:pt x="289142" y="515850"/>
                  </a:moveTo>
                  <a:cubicBezTo>
                    <a:pt x="254421" y="518458"/>
                    <a:pt x="228150" y="538935"/>
                    <a:pt x="227765" y="563478"/>
                  </a:cubicBezTo>
                  <a:lnTo>
                    <a:pt x="365576" y="563478"/>
                  </a:lnTo>
                  <a:cubicBezTo>
                    <a:pt x="365192" y="538935"/>
                    <a:pt x="338920" y="518458"/>
                    <a:pt x="304122" y="515850"/>
                  </a:cubicBezTo>
                  <a:close/>
                  <a:moveTo>
                    <a:pt x="289175" y="515431"/>
                  </a:moveTo>
                  <a:lnTo>
                    <a:pt x="304155" y="515431"/>
                  </a:lnTo>
                  <a:cubicBezTo>
                    <a:pt x="338953" y="518039"/>
                    <a:pt x="366070" y="538824"/>
                    <a:pt x="366070" y="564057"/>
                  </a:cubicBezTo>
                  <a:lnTo>
                    <a:pt x="227259" y="564057"/>
                  </a:lnTo>
                  <a:cubicBezTo>
                    <a:pt x="227259" y="538824"/>
                    <a:pt x="254376" y="518039"/>
                    <a:pt x="289175" y="515431"/>
                  </a:cubicBezTo>
                  <a:close/>
                  <a:moveTo>
                    <a:pt x="289142" y="514853"/>
                  </a:moveTo>
                  <a:cubicBezTo>
                    <a:pt x="253576" y="517537"/>
                    <a:pt x="226767" y="538705"/>
                    <a:pt x="226767" y="564014"/>
                  </a:cubicBezTo>
                  <a:lnTo>
                    <a:pt x="226767" y="564475"/>
                  </a:lnTo>
                  <a:lnTo>
                    <a:pt x="366574" y="564475"/>
                  </a:lnTo>
                  <a:lnTo>
                    <a:pt x="366574" y="564014"/>
                  </a:lnTo>
                  <a:cubicBezTo>
                    <a:pt x="366574" y="538705"/>
                    <a:pt x="339765" y="517537"/>
                    <a:pt x="304122" y="514853"/>
                  </a:cubicBezTo>
                  <a:close/>
                  <a:moveTo>
                    <a:pt x="530681" y="143537"/>
                  </a:moveTo>
                  <a:lnTo>
                    <a:pt x="530416" y="144771"/>
                  </a:lnTo>
                  <a:lnTo>
                    <a:pt x="530089" y="145272"/>
                  </a:lnTo>
                  <a:close/>
                  <a:moveTo>
                    <a:pt x="62599" y="143295"/>
                  </a:moveTo>
                  <a:lnTo>
                    <a:pt x="63310" y="145377"/>
                  </a:lnTo>
                  <a:lnTo>
                    <a:pt x="62916" y="144771"/>
                  </a:lnTo>
                  <a:close/>
                  <a:moveTo>
                    <a:pt x="151870" y="44867"/>
                  </a:moveTo>
                  <a:lnTo>
                    <a:pt x="151870" y="247725"/>
                  </a:lnTo>
                  <a:lnTo>
                    <a:pt x="151870" y="248568"/>
                  </a:lnTo>
                  <a:cubicBezTo>
                    <a:pt x="151947" y="267742"/>
                    <a:pt x="155941" y="286302"/>
                    <a:pt x="163623" y="303712"/>
                  </a:cubicBezTo>
                  <a:cubicBezTo>
                    <a:pt x="185900" y="353947"/>
                    <a:pt x="235754" y="386466"/>
                    <a:pt x="290756" y="386466"/>
                  </a:cubicBezTo>
                  <a:lnTo>
                    <a:pt x="302509" y="386466"/>
                  </a:lnTo>
                  <a:cubicBezTo>
                    <a:pt x="357510" y="386466"/>
                    <a:pt x="407441" y="353947"/>
                    <a:pt x="429718" y="303712"/>
                  </a:cubicBezTo>
                  <a:cubicBezTo>
                    <a:pt x="437400" y="286302"/>
                    <a:pt x="441317" y="267742"/>
                    <a:pt x="441471" y="248568"/>
                  </a:cubicBezTo>
                  <a:lnTo>
                    <a:pt x="441471" y="247725"/>
                  </a:lnTo>
                  <a:lnTo>
                    <a:pt x="441471" y="44867"/>
                  </a:lnTo>
                  <a:close/>
                  <a:moveTo>
                    <a:pt x="485907" y="44359"/>
                  </a:moveTo>
                  <a:lnTo>
                    <a:pt x="533074" y="44359"/>
                  </a:lnTo>
                  <a:cubicBezTo>
                    <a:pt x="542139" y="44359"/>
                    <a:pt x="549360" y="51952"/>
                    <a:pt x="548899" y="60926"/>
                  </a:cubicBezTo>
                  <a:lnTo>
                    <a:pt x="547924" y="67809"/>
                  </a:lnTo>
                  <a:lnTo>
                    <a:pt x="533150" y="136289"/>
                  </a:lnTo>
                  <a:lnTo>
                    <a:pt x="530681" y="143537"/>
                  </a:lnTo>
                  <a:lnTo>
                    <a:pt x="548401" y="60896"/>
                  </a:lnTo>
                  <a:cubicBezTo>
                    <a:pt x="548554" y="56678"/>
                    <a:pt x="547095" y="52689"/>
                    <a:pt x="544176" y="49622"/>
                  </a:cubicBezTo>
                  <a:cubicBezTo>
                    <a:pt x="541257" y="46554"/>
                    <a:pt x="537262" y="44867"/>
                    <a:pt x="533037" y="44867"/>
                  </a:cubicBezTo>
                  <a:lnTo>
                    <a:pt x="486332" y="44867"/>
                  </a:lnTo>
                  <a:lnTo>
                    <a:pt x="486332" y="212368"/>
                  </a:lnTo>
                  <a:lnTo>
                    <a:pt x="530089" y="145272"/>
                  </a:lnTo>
                  <a:lnTo>
                    <a:pt x="528649" y="149497"/>
                  </a:lnTo>
                  <a:lnTo>
                    <a:pt x="502008" y="190019"/>
                  </a:lnTo>
                  <a:lnTo>
                    <a:pt x="485907" y="213629"/>
                  </a:lnTo>
                  <a:close/>
                  <a:moveTo>
                    <a:pt x="151362" y="44359"/>
                  </a:moveTo>
                  <a:lnTo>
                    <a:pt x="220576" y="44359"/>
                  </a:lnTo>
                  <a:lnTo>
                    <a:pt x="264900" y="44359"/>
                  </a:lnTo>
                  <a:lnTo>
                    <a:pt x="328429" y="44359"/>
                  </a:lnTo>
                  <a:lnTo>
                    <a:pt x="372830" y="44359"/>
                  </a:lnTo>
                  <a:lnTo>
                    <a:pt x="442044" y="44359"/>
                  </a:lnTo>
                  <a:lnTo>
                    <a:pt x="442044" y="247759"/>
                  </a:lnTo>
                  <a:cubicBezTo>
                    <a:pt x="442044" y="248066"/>
                    <a:pt x="441967" y="248373"/>
                    <a:pt x="441967" y="248603"/>
                  </a:cubicBezTo>
                  <a:cubicBezTo>
                    <a:pt x="441890" y="268314"/>
                    <a:pt x="437665" y="287028"/>
                    <a:pt x="430214" y="303978"/>
                  </a:cubicBezTo>
                  <a:cubicBezTo>
                    <a:pt x="408551" y="352834"/>
                    <a:pt x="359541" y="386964"/>
                    <a:pt x="302541" y="386964"/>
                  </a:cubicBezTo>
                  <a:lnTo>
                    <a:pt x="290788" y="386964"/>
                  </a:lnTo>
                  <a:cubicBezTo>
                    <a:pt x="233789" y="386964"/>
                    <a:pt x="184855" y="352834"/>
                    <a:pt x="163192" y="303978"/>
                  </a:cubicBezTo>
                  <a:cubicBezTo>
                    <a:pt x="155741" y="287028"/>
                    <a:pt x="151516" y="268314"/>
                    <a:pt x="151362" y="248603"/>
                  </a:cubicBezTo>
                  <a:cubicBezTo>
                    <a:pt x="151362" y="248373"/>
                    <a:pt x="151362" y="248066"/>
                    <a:pt x="151362" y="247759"/>
                  </a:cubicBezTo>
                  <a:close/>
                  <a:moveTo>
                    <a:pt x="60332" y="44359"/>
                  </a:moveTo>
                  <a:lnTo>
                    <a:pt x="107499" y="44359"/>
                  </a:lnTo>
                  <a:lnTo>
                    <a:pt x="107499" y="213629"/>
                  </a:lnTo>
                  <a:lnTo>
                    <a:pt x="89716" y="187576"/>
                  </a:lnTo>
                  <a:lnTo>
                    <a:pt x="64773" y="149662"/>
                  </a:lnTo>
                  <a:lnTo>
                    <a:pt x="63310" y="145377"/>
                  </a:lnTo>
                  <a:lnTo>
                    <a:pt x="106932" y="212368"/>
                  </a:lnTo>
                  <a:lnTo>
                    <a:pt x="106932" y="44867"/>
                  </a:lnTo>
                  <a:lnTo>
                    <a:pt x="60304" y="44867"/>
                  </a:lnTo>
                  <a:cubicBezTo>
                    <a:pt x="56002" y="44867"/>
                    <a:pt x="52084" y="46554"/>
                    <a:pt x="49089" y="49622"/>
                  </a:cubicBezTo>
                  <a:cubicBezTo>
                    <a:pt x="46246" y="52689"/>
                    <a:pt x="44710" y="56678"/>
                    <a:pt x="44940" y="60896"/>
                  </a:cubicBezTo>
                  <a:lnTo>
                    <a:pt x="62599" y="143295"/>
                  </a:lnTo>
                  <a:lnTo>
                    <a:pt x="60093" y="135955"/>
                  </a:lnTo>
                  <a:lnTo>
                    <a:pt x="45391" y="67700"/>
                  </a:lnTo>
                  <a:lnTo>
                    <a:pt x="44431" y="60926"/>
                  </a:lnTo>
                  <a:cubicBezTo>
                    <a:pt x="43970" y="51952"/>
                    <a:pt x="51268" y="44359"/>
                    <a:pt x="60332" y="44359"/>
                  </a:cubicBezTo>
                  <a:close/>
                  <a:moveTo>
                    <a:pt x="485334" y="43793"/>
                  </a:moveTo>
                  <a:lnTo>
                    <a:pt x="485334" y="214899"/>
                  </a:lnTo>
                  <a:lnTo>
                    <a:pt x="486256" y="213979"/>
                  </a:lnTo>
                  <a:lnTo>
                    <a:pt x="502008" y="190019"/>
                  </a:lnTo>
                  <a:lnTo>
                    <a:pt x="527658" y="152406"/>
                  </a:lnTo>
                  <a:lnTo>
                    <a:pt x="528649" y="149497"/>
                  </a:lnTo>
                  <a:lnTo>
                    <a:pt x="531107" y="145759"/>
                  </a:lnTo>
                  <a:lnTo>
                    <a:pt x="533150" y="136289"/>
                  </a:lnTo>
                  <a:lnTo>
                    <a:pt x="541843" y="110778"/>
                  </a:lnTo>
                  <a:lnTo>
                    <a:pt x="547924" y="67809"/>
                  </a:lnTo>
                  <a:lnTo>
                    <a:pt x="549399" y="60973"/>
                  </a:lnTo>
                  <a:cubicBezTo>
                    <a:pt x="549630" y="56448"/>
                    <a:pt x="548017" y="52229"/>
                    <a:pt x="544944" y="48931"/>
                  </a:cubicBezTo>
                  <a:cubicBezTo>
                    <a:pt x="541794" y="45634"/>
                    <a:pt x="537569" y="43793"/>
                    <a:pt x="533037" y="43793"/>
                  </a:cubicBezTo>
                  <a:close/>
                  <a:moveTo>
                    <a:pt x="150795" y="43793"/>
                  </a:moveTo>
                  <a:lnTo>
                    <a:pt x="150795" y="247725"/>
                  </a:lnTo>
                  <a:lnTo>
                    <a:pt x="150871" y="248568"/>
                  </a:lnTo>
                  <a:cubicBezTo>
                    <a:pt x="150948" y="267895"/>
                    <a:pt x="154943" y="286609"/>
                    <a:pt x="162701" y="304095"/>
                  </a:cubicBezTo>
                  <a:cubicBezTo>
                    <a:pt x="185055" y="354714"/>
                    <a:pt x="235370" y="387463"/>
                    <a:pt x="290756" y="387463"/>
                  </a:cubicBezTo>
                  <a:lnTo>
                    <a:pt x="302509" y="387463"/>
                  </a:lnTo>
                  <a:cubicBezTo>
                    <a:pt x="357971" y="387463"/>
                    <a:pt x="408209" y="354714"/>
                    <a:pt x="430640" y="304095"/>
                  </a:cubicBezTo>
                  <a:cubicBezTo>
                    <a:pt x="438398" y="286609"/>
                    <a:pt x="442393" y="267895"/>
                    <a:pt x="442470" y="248568"/>
                  </a:cubicBezTo>
                  <a:lnTo>
                    <a:pt x="442470" y="43793"/>
                  </a:lnTo>
                  <a:close/>
                  <a:moveTo>
                    <a:pt x="60304" y="43793"/>
                  </a:moveTo>
                  <a:cubicBezTo>
                    <a:pt x="55772" y="43793"/>
                    <a:pt x="51547" y="45634"/>
                    <a:pt x="48397" y="48931"/>
                  </a:cubicBezTo>
                  <a:cubicBezTo>
                    <a:pt x="45248" y="52229"/>
                    <a:pt x="43711" y="56448"/>
                    <a:pt x="43942" y="60973"/>
                  </a:cubicBezTo>
                  <a:lnTo>
                    <a:pt x="45391" y="67700"/>
                  </a:lnTo>
                  <a:lnTo>
                    <a:pt x="51498" y="110778"/>
                  </a:lnTo>
                  <a:lnTo>
                    <a:pt x="60093" y="135955"/>
                  </a:lnTo>
                  <a:lnTo>
                    <a:pt x="62205" y="145759"/>
                  </a:lnTo>
                  <a:lnTo>
                    <a:pt x="64773" y="149662"/>
                  </a:lnTo>
                  <a:lnTo>
                    <a:pt x="65710" y="152406"/>
                  </a:lnTo>
                  <a:lnTo>
                    <a:pt x="89716" y="187576"/>
                  </a:lnTo>
                  <a:lnTo>
                    <a:pt x="107086" y="213979"/>
                  </a:lnTo>
                  <a:lnTo>
                    <a:pt x="108007" y="214899"/>
                  </a:lnTo>
                  <a:lnTo>
                    <a:pt x="108007" y="43793"/>
                  </a:lnTo>
                  <a:close/>
                  <a:moveTo>
                    <a:pt x="60304" y="997"/>
                  </a:moveTo>
                  <a:lnTo>
                    <a:pt x="533037" y="997"/>
                  </a:lnTo>
                  <a:cubicBezTo>
                    <a:pt x="549169" y="997"/>
                    <a:pt x="564840" y="7746"/>
                    <a:pt x="575978" y="19481"/>
                  </a:cubicBezTo>
                  <a:cubicBezTo>
                    <a:pt x="587117" y="31138"/>
                    <a:pt x="593032" y="47091"/>
                    <a:pt x="592187" y="63197"/>
                  </a:cubicBezTo>
                  <a:cubicBezTo>
                    <a:pt x="589805" y="108370"/>
                    <a:pt x="578820" y="149555"/>
                    <a:pt x="559539" y="185678"/>
                  </a:cubicBezTo>
                  <a:cubicBezTo>
                    <a:pt x="543868" y="214976"/>
                    <a:pt x="522821" y="240745"/>
                    <a:pt x="496933" y="262297"/>
                  </a:cubicBezTo>
                  <a:cubicBezTo>
                    <a:pt x="492708" y="265825"/>
                    <a:pt x="488330" y="269353"/>
                    <a:pt x="483797" y="272650"/>
                  </a:cubicBezTo>
                  <a:lnTo>
                    <a:pt x="483644" y="272727"/>
                  </a:lnTo>
                  <a:lnTo>
                    <a:pt x="483567" y="272957"/>
                  </a:lnTo>
                  <a:cubicBezTo>
                    <a:pt x="481416" y="288680"/>
                    <a:pt x="477191" y="304172"/>
                    <a:pt x="470969" y="318821"/>
                  </a:cubicBezTo>
                  <a:cubicBezTo>
                    <a:pt x="461751" y="340525"/>
                    <a:pt x="448538" y="360083"/>
                    <a:pt x="431792" y="376802"/>
                  </a:cubicBezTo>
                  <a:cubicBezTo>
                    <a:pt x="415046" y="393522"/>
                    <a:pt x="395458" y="406713"/>
                    <a:pt x="373718" y="415917"/>
                  </a:cubicBezTo>
                  <a:cubicBezTo>
                    <a:pt x="356127" y="423279"/>
                    <a:pt x="337614" y="427881"/>
                    <a:pt x="318563" y="429568"/>
                  </a:cubicBezTo>
                  <a:lnTo>
                    <a:pt x="318103" y="429568"/>
                  </a:lnTo>
                  <a:lnTo>
                    <a:pt x="318103" y="473438"/>
                  </a:lnTo>
                  <a:lnTo>
                    <a:pt x="318487" y="473438"/>
                  </a:lnTo>
                  <a:cubicBezTo>
                    <a:pt x="337921" y="476506"/>
                    <a:pt x="355973" y="483638"/>
                    <a:pt x="370722" y="494069"/>
                  </a:cubicBezTo>
                  <a:cubicBezTo>
                    <a:pt x="395304" y="511325"/>
                    <a:pt x="409438" y="536864"/>
                    <a:pt x="409438" y="564014"/>
                  </a:cubicBezTo>
                  <a:lnTo>
                    <a:pt x="409438" y="607270"/>
                  </a:lnTo>
                  <a:lnTo>
                    <a:pt x="183903" y="607270"/>
                  </a:lnTo>
                  <a:lnTo>
                    <a:pt x="183903" y="564014"/>
                  </a:lnTo>
                  <a:cubicBezTo>
                    <a:pt x="183903" y="536864"/>
                    <a:pt x="197960" y="511325"/>
                    <a:pt x="222542" y="494069"/>
                  </a:cubicBezTo>
                  <a:cubicBezTo>
                    <a:pt x="237291" y="483638"/>
                    <a:pt x="255343" y="476506"/>
                    <a:pt x="274778" y="473438"/>
                  </a:cubicBezTo>
                  <a:lnTo>
                    <a:pt x="275239" y="473438"/>
                  </a:lnTo>
                  <a:lnTo>
                    <a:pt x="275239" y="429568"/>
                  </a:lnTo>
                  <a:lnTo>
                    <a:pt x="274778" y="429568"/>
                  </a:lnTo>
                  <a:cubicBezTo>
                    <a:pt x="255727" y="427881"/>
                    <a:pt x="237214" y="423279"/>
                    <a:pt x="219623" y="415917"/>
                  </a:cubicBezTo>
                  <a:cubicBezTo>
                    <a:pt x="197807" y="406713"/>
                    <a:pt x="178295" y="393522"/>
                    <a:pt x="161549" y="376802"/>
                  </a:cubicBezTo>
                  <a:cubicBezTo>
                    <a:pt x="144726" y="360083"/>
                    <a:pt x="131590" y="340525"/>
                    <a:pt x="122372" y="318821"/>
                  </a:cubicBezTo>
                  <a:cubicBezTo>
                    <a:pt x="116150" y="304095"/>
                    <a:pt x="111925" y="288680"/>
                    <a:pt x="109697" y="272957"/>
                  </a:cubicBezTo>
                  <a:lnTo>
                    <a:pt x="109697" y="272727"/>
                  </a:lnTo>
                  <a:lnTo>
                    <a:pt x="109544" y="272650"/>
                  </a:lnTo>
                  <a:cubicBezTo>
                    <a:pt x="105011" y="269353"/>
                    <a:pt x="100556" y="265825"/>
                    <a:pt x="96331" y="262297"/>
                  </a:cubicBezTo>
                  <a:cubicBezTo>
                    <a:pt x="70521" y="240745"/>
                    <a:pt x="49473" y="214976"/>
                    <a:pt x="33802" y="185678"/>
                  </a:cubicBezTo>
                  <a:cubicBezTo>
                    <a:pt x="14444" y="149555"/>
                    <a:pt x="3459" y="108370"/>
                    <a:pt x="1155" y="63197"/>
                  </a:cubicBezTo>
                  <a:cubicBezTo>
                    <a:pt x="310" y="47091"/>
                    <a:pt x="6148" y="31138"/>
                    <a:pt x="17286" y="19481"/>
                  </a:cubicBezTo>
                  <a:cubicBezTo>
                    <a:pt x="28425" y="7746"/>
                    <a:pt x="44095" y="997"/>
                    <a:pt x="60304" y="997"/>
                  </a:cubicBezTo>
                  <a:close/>
                  <a:moveTo>
                    <a:pt x="60332" y="565"/>
                  </a:moveTo>
                  <a:cubicBezTo>
                    <a:pt x="43970" y="565"/>
                    <a:pt x="28222" y="7314"/>
                    <a:pt x="16930" y="19126"/>
                  </a:cubicBezTo>
                  <a:cubicBezTo>
                    <a:pt x="5714" y="30937"/>
                    <a:pt x="-201" y="47043"/>
                    <a:pt x="644" y="63226"/>
                  </a:cubicBezTo>
                  <a:cubicBezTo>
                    <a:pt x="3026" y="108478"/>
                    <a:pt x="14011" y="149741"/>
                    <a:pt x="33369" y="185941"/>
                  </a:cubicBezTo>
                  <a:cubicBezTo>
                    <a:pt x="49117" y="215316"/>
                    <a:pt x="70165" y="241163"/>
                    <a:pt x="96053" y="262715"/>
                  </a:cubicBezTo>
                  <a:cubicBezTo>
                    <a:pt x="100508" y="266397"/>
                    <a:pt x="104887" y="269848"/>
                    <a:pt x="109266" y="273069"/>
                  </a:cubicBezTo>
                  <a:cubicBezTo>
                    <a:pt x="111417" y="288869"/>
                    <a:pt x="115642" y="304208"/>
                    <a:pt x="121941" y="319011"/>
                  </a:cubicBezTo>
                  <a:cubicBezTo>
                    <a:pt x="131159" y="340792"/>
                    <a:pt x="144372" y="360427"/>
                    <a:pt x="161195" y="377224"/>
                  </a:cubicBezTo>
                  <a:cubicBezTo>
                    <a:pt x="178018" y="394020"/>
                    <a:pt x="197607" y="407212"/>
                    <a:pt x="219424" y="416416"/>
                  </a:cubicBezTo>
                  <a:cubicBezTo>
                    <a:pt x="237169" y="423855"/>
                    <a:pt x="255682" y="428457"/>
                    <a:pt x="274733" y="430068"/>
                  </a:cubicBezTo>
                  <a:lnTo>
                    <a:pt x="274733" y="473018"/>
                  </a:lnTo>
                  <a:cubicBezTo>
                    <a:pt x="255375" y="476086"/>
                    <a:pt x="237246" y="483142"/>
                    <a:pt x="222343" y="493649"/>
                  </a:cubicBezTo>
                  <a:cubicBezTo>
                    <a:pt x="197607" y="511060"/>
                    <a:pt x="183396" y="536753"/>
                    <a:pt x="183396" y="564057"/>
                  </a:cubicBezTo>
                  <a:lnTo>
                    <a:pt x="183396" y="607851"/>
                  </a:lnTo>
                  <a:lnTo>
                    <a:pt x="227259" y="607851"/>
                  </a:lnTo>
                  <a:lnTo>
                    <a:pt x="366070" y="607851"/>
                  </a:lnTo>
                  <a:lnTo>
                    <a:pt x="409934" y="607851"/>
                  </a:lnTo>
                  <a:lnTo>
                    <a:pt x="409934" y="564057"/>
                  </a:lnTo>
                  <a:cubicBezTo>
                    <a:pt x="409934" y="536753"/>
                    <a:pt x="395799" y="511060"/>
                    <a:pt x="371064" y="493649"/>
                  </a:cubicBezTo>
                  <a:cubicBezTo>
                    <a:pt x="356161" y="483142"/>
                    <a:pt x="338032" y="476086"/>
                    <a:pt x="318596" y="473018"/>
                  </a:cubicBezTo>
                  <a:lnTo>
                    <a:pt x="318596" y="430068"/>
                  </a:lnTo>
                  <a:cubicBezTo>
                    <a:pt x="337724" y="428457"/>
                    <a:pt x="356238" y="423855"/>
                    <a:pt x="373906" y="416416"/>
                  </a:cubicBezTo>
                  <a:cubicBezTo>
                    <a:pt x="395799" y="407212"/>
                    <a:pt x="415388" y="394020"/>
                    <a:pt x="432211" y="377224"/>
                  </a:cubicBezTo>
                  <a:cubicBezTo>
                    <a:pt x="449034" y="360427"/>
                    <a:pt x="462247" y="340792"/>
                    <a:pt x="471466" y="319011"/>
                  </a:cubicBezTo>
                  <a:cubicBezTo>
                    <a:pt x="477765" y="304208"/>
                    <a:pt x="481990" y="288869"/>
                    <a:pt x="484141" y="273069"/>
                  </a:cubicBezTo>
                  <a:cubicBezTo>
                    <a:pt x="488519" y="269848"/>
                    <a:pt x="492898" y="266397"/>
                    <a:pt x="497353" y="262715"/>
                  </a:cubicBezTo>
                  <a:cubicBezTo>
                    <a:pt x="523241" y="241163"/>
                    <a:pt x="544290" y="215316"/>
                    <a:pt x="560037" y="185941"/>
                  </a:cubicBezTo>
                  <a:cubicBezTo>
                    <a:pt x="579396" y="149741"/>
                    <a:pt x="590381" y="108478"/>
                    <a:pt x="592762" y="63226"/>
                  </a:cubicBezTo>
                  <a:cubicBezTo>
                    <a:pt x="593607" y="47043"/>
                    <a:pt x="587615" y="30937"/>
                    <a:pt x="576400" y="19126"/>
                  </a:cubicBezTo>
                  <a:cubicBezTo>
                    <a:pt x="565184" y="7314"/>
                    <a:pt x="549360" y="565"/>
                    <a:pt x="533074" y="565"/>
                  </a:cubicBezTo>
                  <a:lnTo>
                    <a:pt x="485907" y="565"/>
                  </a:lnTo>
                  <a:lnTo>
                    <a:pt x="442044" y="565"/>
                  </a:lnTo>
                  <a:lnTo>
                    <a:pt x="372830" y="565"/>
                  </a:lnTo>
                  <a:lnTo>
                    <a:pt x="335036" y="565"/>
                  </a:lnTo>
                  <a:lnTo>
                    <a:pt x="258294" y="565"/>
                  </a:lnTo>
                  <a:lnTo>
                    <a:pt x="220576" y="565"/>
                  </a:lnTo>
                  <a:lnTo>
                    <a:pt x="151362" y="565"/>
                  </a:lnTo>
                  <a:lnTo>
                    <a:pt x="107499" y="565"/>
                  </a:lnTo>
                  <a:close/>
                  <a:moveTo>
                    <a:pt x="60304" y="0"/>
                  </a:moveTo>
                  <a:lnTo>
                    <a:pt x="533037" y="0"/>
                  </a:lnTo>
                  <a:cubicBezTo>
                    <a:pt x="549476" y="0"/>
                    <a:pt x="565454" y="6826"/>
                    <a:pt x="576746" y="18790"/>
                  </a:cubicBezTo>
                  <a:cubicBezTo>
                    <a:pt x="588038" y="30678"/>
                    <a:pt x="594030" y="46861"/>
                    <a:pt x="593185" y="63273"/>
                  </a:cubicBezTo>
                  <a:cubicBezTo>
                    <a:pt x="590881" y="108523"/>
                    <a:pt x="579819" y="149939"/>
                    <a:pt x="560384" y="186139"/>
                  </a:cubicBezTo>
                  <a:cubicBezTo>
                    <a:pt x="544637" y="215589"/>
                    <a:pt x="523512" y="241436"/>
                    <a:pt x="497624" y="263064"/>
                  </a:cubicBezTo>
                  <a:cubicBezTo>
                    <a:pt x="493400" y="266592"/>
                    <a:pt x="489021" y="270043"/>
                    <a:pt x="484566" y="273341"/>
                  </a:cubicBezTo>
                  <a:cubicBezTo>
                    <a:pt x="482415" y="289063"/>
                    <a:pt x="478113" y="304556"/>
                    <a:pt x="471891" y="319204"/>
                  </a:cubicBezTo>
                  <a:cubicBezTo>
                    <a:pt x="462673" y="341062"/>
                    <a:pt x="449383" y="360696"/>
                    <a:pt x="432560" y="377492"/>
                  </a:cubicBezTo>
                  <a:cubicBezTo>
                    <a:pt x="415660" y="394365"/>
                    <a:pt x="395995" y="407557"/>
                    <a:pt x="374102" y="416837"/>
                  </a:cubicBezTo>
                  <a:cubicBezTo>
                    <a:pt x="356588" y="424200"/>
                    <a:pt x="338075" y="428801"/>
                    <a:pt x="319101" y="430565"/>
                  </a:cubicBezTo>
                  <a:lnTo>
                    <a:pt x="319101" y="472517"/>
                  </a:lnTo>
                  <a:cubicBezTo>
                    <a:pt x="338536" y="475662"/>
                    <a:pt x="356588" y="482795"/>
                    <a:pt x="371337" y="493225"/>
                  </a:cubicBezTo>
                  <a:cubicBezTo>
                    <a:pt x="396226" y="510711"/>
                    <a:pt x="410437" y="536558"/>
                    <a:pt x="410437" y="564014"/>
                  </a:cubicBezTo>
                  <a:lnTo>
                    <a:pt x="410437" y="608344"/>
                  </a:lnTo>
                  <a:lnTo>
                    <a:pt x="182904" y="608344"/>
                  </a:lnTo>
                  <a:lnTo>
                    <a:pt x="182904" y="564014"/>
                  </a:lnTo>
                  <a:cubicBezTo>
                    <a:pt x="182904" y="536558"/>
                    <a:pt x="197115" y="510711"/>
                    <a:pt x="222004" y="493225"/>
                  </a:cubicBezTo>
                  <a:cubicBezTo>
                    <a:pt x="236753" y="482795"/>
                    <a:pt x="254805" y="475662"/>
                    <a:pt x="274240" y="472517"/>
                  </a:cubicBezTo>
                  <a:lnTo>
                    <a:pt x="274240" y="430565"/>
                  </a:lnTo>
                  <a:cubicBezTo>
                    <a:pt x="255266" y="428801"/>
                    <a:pt x="236753" y="424200"/>
                    <a:pt x="219239" y="416837"/>
                  </a:cubicBezTo>
                  <a:cubicBezTo>
                    <a:pt x="197346" y="407557"/>
                    <a:pt x="177681" y="394365"/>
                    <a:pt x="160781" y="377492"/>
                  </a:cubicBezTo>
                  <a:cubicBezTo>
                    <a:pt x="143958" y="360696"/>
                    <a:pt x="130668" y="341062"/>
                    <a:pt x="121450" y="319204"/>
                  </a:cubicBezTo>
                  <a:cubicBezTo>
                    <a:pt x="115228" y="304479"/>
                    <a:pt x="110926" y="289063"/>
                    <a:pt x="108699" y="273341"/>
                  </a:cubicBezTo>
                  <a:cubicBezTo>
                    <a:pt x="104243" y="270043"/>
                    <a:pt x="99865" y="266592"/>
                    <a:pt x="95717" y="263064"/>
                  </a:cubicBezTo>
                  <a:cubicBezTo>
                    <a:pt x="69752" y="241436"/>
                    <a:pt x="48628" y="215589"/>
                    <a:pt x="32880" y="186139"/>
                  </a:cubicBezTo>
                  <a:cubicBezTo>
                    <a:pt x="13522" y="149939"/>
                    <a:pt x="2460" y="108523"/>
                    <a:pt x="79" y="63273"/>
                  </a:cubicBezTo>
                  <a:cubicBezTo>
                    <a:pt x="-766" y="46861"/>
                    <a:pt x="5226" y="30678"/>
                    <a:pt x="16595" y="18790"/>
                  </a:cubicBezTo>
                  <a:cubicBezTo>
                    <a:pt x="27887" y="6826"/>
                    <a:pt x="43865" y="0"/>
                    <a:pt x="60304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73" name="组合 48">
            <a:extLst>
              <a:ext uri="{FF2B5EF4-FFF2-40B4-BE49-F238E27FC236}">
                <a16:creationId xmlns:a16="http://schemas.microsoft.com/office/drawing/2014/main" id="{EA1C747C-07B3-487B-BE9C-D3FEAB081F11}"/>
              </a:ext>
            </a:extLst>
          </p:cNvPr>
          <p:cNvGrpSpPr>
            <a:grpSpLocks/>
          </p:cNvGrpSpPr>
          <p:nvPr/>
        </p:nvGrpSpPr>
        <p:grpSpPr bwMode="auto">
          <a:xfrm>
            <a:off x="6105525" y="4590673"/>
            <a:ext cx="566738" cy="567115"/>
            <a:chOff x="8606534" y="2815320"/>
            <a:chExt cx="701960" cy="701956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C7546BA-38DE-41E2-B783-DE85101985B4}"/>
                </a:ext>
              </a:extLst>
            </p:cNvPr>
            <p:cNvSpPr/>
            <p:nvPr/>
          </p:nvSpPr>
          <p:spPr>
            <a:xfrm>
              <a:off x="8606534" y="2815787"/>
              <a:ext cx="701960" cy="701489"/>
            </a:xfrm>
            <a:prstGeom prst="ellipse">
              <a:avLst/>
            </a:prstGeom>
            <a:gradFill flip="none" rotWithShape="1">
              <a:gsLst>
                <a:gs pos="0">
                  <a:srgbClr val="F9D3BA"/>
                </a:gs>
                <a:gs pos="100000">
                  <a:srgbClr val="FB98A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椭圆 40">
              <a:extLst>
                <a:ext uri="{FF2B5EF4-FFF2-40B4-BE49-F238E27FC236}">
                  <a16:creationId xmlns:a16="http://schemas.microsoft.com/office/drawing/2014/main" id="{97796D1C-3F58-4F61-A7AC-3A2DE24FC6AF}"/>
                </a:ext>
              </a:extLst>
            </p:cNvPr>
            <p:cNvSpPr/>
            <p:nvPr/>
          </p:nvSpPr>
          <p:spPr>
            <a:xfrm>
              <a:off x="8773668" y="2982808"/>
              <a:ext cx="367692" cy="367446"/>
            </a:xfrm>
            <a:custGeom>
              <a:avLst/>
              <a:gdLst>
                <a:gd name="connsiteX0" fmla="*/ 25829 w 578320"/>
                <a:gd name="connsiteY0" fmla="*/ 524911 h 577432"/>
                <a:gd name="connsiteX1" fmla="*/ 220466 w 578320"/>
                <a:gd name="connsiteY1" fmla="*/ 524911 h 577432"/>
                <a:gd name="connsiteX2" fmla="*/ 247217 w 578320"/>
                <a:gd name="connsiteY2" fmla="*/ 550711 h 577432"/>
                <a:gd name="connsiteX3" fmla="*/ 220466 w 578320"/>
                <a:gd name="connsiteY3" fmla="*/ 577432 h 577432"/>
                <a:gd name="connsiteX4" fmla="*/ 25829 w 578320"/>
                <a:gd name="connsiteY4" fmla="*/ 577432 h 577432"/>
                <a:gd name="connsiteX5" fmla="*/ 0 w 578320"/>
                <a:gd name="connsiteY5" fmla="*/ 550711 h 577432"/>
                <a:gd name="connsiteX6" fmla="*/ 25829 w 578320"/>
                <a:gd name="connsiteY6" fmla="*/ 524911 h 577432"/>
                <a:gd name="connsiteX7" fmla="*/ 25820 w 578320"/>
                <a:gd name="connsiteY7" fmla="*/ 458632 h 577432"/>
                <a:gd name="connsiteX8" fmla="*/ 165988 w 578320"/>
                <a:gd name="connsiteY8" fmla="*/ 458632 h 577432"/>
                <a:gd name="connsiteX9" fmla="*/ 245294 w 578320"/>
                <a:gd name="connsiteY9" fmla="*/ 493646 h 577432"/>
                <a:gd name="connsiteX10" fmla="*/ 220396 w 578320"/>
                <a:gd name="connsiteY10" fmla="*/ 511153 h 577432"/>
                <a:gd name="connsiteX11" fmla="*/ 25820 w 578320"/>
                <a:gd name="connsiteY11" fmla="*/ 511153 h 577432"/>
                <a:gd name="connsiteX12" fmla="*/ 0 w 578320"/>
                <a:gd name="connsiteY12" fmla="*/ 484432 h 577432"/>
                <a:gd name="connsiteX13" fmla="*/ 25820 w 578320"/>
                <a:gd name="connsiteY13" fmla="*/ 458632 h 577432"/>
                <a:gd name="connsiteX14" fmla="*/ 468575 w 578320"/>
                <a:gd name="connsiteY14" fmla="*/ 396938 h 577432"/>
                <a:gd name="connsiteX15" fmla="*/ 551576 w 578320"/>
                <a:gd name="connsiteY15" fmla="*/ 396938 h 577432"/>
                <a:gd name="connsiteX16" fmla="*/ 578320 w 578320"/>
                <a:gd name="connsiteY16" fmla="*/ 422738 h 577432"/>
                <a:gd name="connsiteX17" fmla="*/ 551576 w 578320"/>
                <a:gd name="connsiteY17" fmla="*/ 449459 h 577432"/>
                <a:gd name="connsiteX18" fmla="*/ 424308 w 578320"/>
                <a:gd name="connsiteY18" fmla="*/ 449459 h 577432"/>
                <a:gd name="connsiteX19" fmla="*/ 468575 w 578320"/>
                <a:gd name="connsiteY19" fmla="*/ 396938 h 577432"/>
                <a:gd name="connsiteX20" fmla="*/ 25826 w 578320"/>
                <a:gd name="connsiteY20" fmla="*/ 392352 h 577432"/>
                <a:gd name="connsiteX21" fmla="*/ 106996 w 578320"/>
                <a:gd name="connsiteY21" fmla="*/ 392352 h 577432"/>
                <a:gd name="connsiteX22" fmla="*/ 149425 w 578320"/>
                <a:gd name="connsiteY22" fmla="*/ 444725 h 577432"/>
                <a:gd name="connsiteX23" fmla="*/ 25826 w 578320"/>
                <a:gd name="connsiteY23" fmla="*/ 444725 h 577432"/>
                <a:gd name="connsiteX24" fmla="*/ 0 w 578320"/>
                <a:gd name="connsiteY24" fmla="*/ 418998 h 577432"/>
                <a:gd name="connsiteX25" fmla="*/ 25826 w 578320"/>
                <a:gd name="connsiteY25" fmla="*/ 392352 h 577432"/>
                <a:gd name="connsiteX26" fmla="*/ 495311 w 578320"/>
                <a:gd name="connsiteY26" fmla="*/ 330659 h 577432"/>
                <a:gd name="connsiteX27" fmla="*/ 551573 w 578320"/>
                <a:gd name="connsiteY27" fmla="*/ 330659 h 577432"/>
                <a:gd name="connsiteX28" fmla="*/ 578320 w 578320"/>
                <a:gd name="connsiteY28" fmla="*/ 357305 h 577432"/>
                <a:gd name="connsiteX29" fmla="*/ 551573 w 578320"/>
                <a:gd name="connsiteY29" fmla="*/ 383032 h 577432"/>
                <a:gd name="connsiteX30" fmla="*/ 475942 w 578320"/>
                <a:gd name="connsiteY30" fmla="*/ 383032 h 577432"/>
                <a:gd name="connsiteX31" fmla="*/ 495311 w 578320"/>
                <a:gd name="connsiteY31" fmla="*/ 330659 h 577432"/>
                <a:gd name="connsiteX32" fmla="*/ 25814 w 578320"/>
                <a:gd name="connsiteY32" fmla="*/ 325924 h 577432"/>
                <a:gd name="connsiteX33" fmla="*/ 82051 w 578320"/>
                <a:gd name="connsiteY33" fmla="*/ 325924 h 577432"/>
                <a:gd name="connsiteX34" fmla="*/ 99568 w 578320"/>
                <a:gd name="connsiteY34" fmla="*/ 378445 h 577432"/>
                <a:gd name="connsiteX35" fmla="*/ 25814 w 578320"/>
                <a:gd name="connsiteY35" fmla="*/ 378445 h 577432"/>
                <a:gd name="connsiteX36" fmla="*/ 0 w 578320"/>
                <a:gd name="connsiteY36" fmla="*/ 352645 h 577432"/>
                <a:gd name="connsiteX37" fmla="*/ 25814 w 578320"/>
                <a:gd name="connsiteY37" fmla="*/ 325924 h 577432"/>
                <a:gd name="connsiteX38" fmla="*/ 297074 w 578320"/>
                <a:gd name="connsiteY38" fmla="*/ 302072 h 577432"/>
                <a:gd name="connsiteX39" fmla="*/ 297074 w 578320"/>
                <a:gd name="connsiteY39" fmla="*/ 349966 h 577432"/>
                <a:gd name="connsiteX40" fmla="*/ 326589 w 578320"/>
                <a:gd name="connsiteY40" fmla="*/ 326019 h 577432"/>
                <a:gd name="connsiteX41" fmla="*/ 297074 w 578320"/>
                <a:gd name="connsiteY41" fmla="*/ 302072 h 577432"/>
                <a:gd name="connsiteX42" fmla="*/ 498167 w 578320"/>
                <a:gd name="connsiteY42" fmla="*/ 264231 h 577432"/>
                <a:gd name="connsiteX43" fmla="*/ 551603 w 578320"/>
                <a:gd name="connsiteY43" fmla="*/ 264231 h 577432"/>
                <a:gd name="connsiteX44" fmla="*/ 578320 w 578320"/>
                <a:gd name="connsiteY44" fmla="*/ 290952 h 577432"/>
                <a:gd name="connsiteX45" fmla="*/ 551603 w 578320"/>
                <a:gd name="connsiteY45" fmla="*/ 316752 h 577432"/>
                <a:gd name="connsiteX46" fmla="*/ 497246 w 578320"/>
                <a:gd name="connsiteY46" fmla="*/ 316752 h 577432"/>
                <a:gd name="connsiteX47" fmla="*/ 499089 w 578320"/>
                <a:gd name="connsiteY47" fmla="*/ 288188 h 577432"/>
                <a:gd name="connsiteX48" fmla="*/ 498167 w 578320"/>
                <a:gd name="connsiteY48" fmla="*/ 264231 h 577432"/>
                <a:gd name="connsiteX49" fmla="*/ 25843 w 578320"/>
                <a:gd name="connsiteY49" fmla="*/ 259645 h 577432"/>
                <a:gd name="connsiteX50" fmla="*/ 81222 w 578320"/>
                <a:gd name="connsiteY50" fmla="*/ 259645 h 577432"/>
                <a:gd name="connsiteX51" fmla="*/ 78453 w 578320"/>
                <a:gd name="connsiteY51" fmla="*/ 288209 h 577432"/>
                <a:gd name="connsiteX52" fmla="*/ 80299 w 578320"/>
                <a:gd name="connsiteY52" fmla="*/ 312166 h 577432"/>
                <a:gd name="connsiteX53" fmla="*/ 25843 w 578320"/>
                <a:gd name="connsiteY53" fmla="*/ 312166 h 577432"/>
                <a:gd name="connsiteX54" fmla="*/ 0 w 578320"/>
                <a:gd name="connsiteY54" fmla="*/ 286366 h 577432"/>
                <a:gd name="connsiteX55" fmla="*/ 25843 w 578320"/>
                <a:gd name="connsiteY55" fmla="*/ 259645 h 577432"/>
                <a:gd name="connsiteX56" fmla="*/ 282316 w 578320"/>
                <a:gd name="connsiteY56" fmla="*/ 225625 h 577432"/>
                <a:gd name="connsiteX57" fmla="*/ 255567 w 578320"/>
                <a:gd name="connsiteY57" fmla="*/ 245888 h 577432"/>
                <a:gd name="connsiteX58" fmla="*/ 282316 w 578320"/>
                <a:gd name="connsiteY58" fmla="*/ 267993 h 577432"/>
                <a:gd name="connsiteX59" fmla="*/ 478752 w 578320"/>
                <a:gd name="connsiteY59" fmla="*/ 197951 h 577432"/>
                <a:gd name="connsiteX60" fmla="*/ 551584 w 578320"/>
                <a:gd name="connsiteY60" fmla="*/ 197951 h 577432"/>
                <a:gd name="connsiteX61" fmla="*/ 578320 w 578320"/>
                <a:gd name="connsiteY61" fmla="*/ 224672 h 577432"/>
                <a:gd name="connsiteX62" fmla="*/ 551584 w 578320"/>
                <a:gd name="connsiteY62" fmla="*/ 250472 h 577432"/>
                <a:gd name="connsiteX63" fmla="*/ 495347 w 578320"/>
                <a:gd name="connsiteY63" fmla="*/ 250472 h 577432"/>
                <a:gd name="connsiteX64" fmla="*/ 478752 w 578320"/>
                <a:gd name="connsiteY64" fmla="*/ 197951 h 577432"/>
                <a:gd name="connsiteX65" fmla="*/ 25834 w 578320"/>
                <a:gd name="connsiteY65" fmla="*/ 194253 h 577432"/>
                <a:gd name="connsiteX66" fmla="*/ 101491 w 578320"/>
                <a:gd name="connsiteY66" fmla="*/ 194253 h 577432"/>
                <a:gd name="connsiteX67" fmla="*/ 83038 w 578320"/>
                <a:gd name="connsiteY67" fmla="*/ 246774 h 577432"/>
                <a:gd name="connsiteX68" fmla="*/ 25834 w 578320"/>
                <a:gd name="connsiteY68" fmla="*/ 246774 h 577432"/>
                <a:gd name="connsiteX69" fmla="*/ 0 w 578320"/>
                <a:gd name="connsiteY69" fmla="*/ 220053 h 577432"/>
                <a:gd name="connsiteX70" fmla="*/ 25834 w 578320"/>
                <a:gd name="connsiteY70" fmla="*/ 194253 h 577432"/>
                <a:gd name="connsiteX71" fmla="*/ 289695 w 578320"/>
                <a:gd name="connsiteY71" fmla="*/ 180494 h 577432"/>
                <a:gd name="connsiteX72" fmla="*/ 297074 w 578320"/>
                <a:gd name="connsiteY72" fmla="*/ 188784 h 577432"/>
                <a:gd name="connsiteX73" fmla="*/ 297074 w 578320"/>
                <a:gd name="connsiteY73" fmla="*/ 200757 h 577432"/>
                <a:gd name="connsiteX74" fmla="*/ 353338 w 578320"/>
                <a:gd name="connsiteY74" fmla="*/ 236678 h 577432"/>
                <a:gd name="connsiteX75" fmla="*/ 338580 w 578320"/>
                <a:gd name="connsiteY75" fmla="*/ 251415 h 577432"/>
                <a:gd name="connsiteX76" fmla="*/ 297074 w 578320"/>
                <a:gd name="connsiteY76" fmla="*/ 225625 h 577432"/>
                <a:gd name="connsiteX77" fmla="*/ 297074 w 578320"/>
                <a:gd name="connsiteY77" fmla="*/ 270756 h 577432"/>
                <a:gd name="connsiteX78" fmla="*/ 356105 w 578320"/>
                <a:gd name="connsiteY78" fmla="*/ 323256 h 577432"/>
                <a:gd name="connsiteX79" fmla="*/ 297074 w 578320"/>
                <a:gd name="connsiteY79" fmla="*/ 373913 h 577432"/>
                <a:gd name="connsiteX80" fmla="*/ 297074 w 578320"/>
                <a:gd name="connsiteY80" fmla="*/ 388650 h 577432"/>
                <a:gd name="connsiteX81" fmla="*/ 289695 w 578320"/>
                <a:gd name="connsiteY81" fmla="*/ 396939 h 577432"/>
                <a:gd name="connsiteX82" fmla="*/ 282316 w 578320"/>
                <a:gd name="connsiteY82" fmla="*/ 388650 h 577432"/>
                <a:gd name="connsiteX83" fmla="*/ 282316 w 578320"/>
                <a:gd name="connsiteY83" fmla="*/ 373913 h 577432"/>
                <a:gd name="connsiteX84" fmla="*/ 222362 w 578320"/>
                <a:gd name="connsiteY84" fmla="*/ 329703 h 577432"/>
                <a:gd name="connsiteX85" fmla="*/ 237120 w 578320"/>
                <a:gd name="connsiteY85" fmla="*/ 314966 h 577432"/>
                <a:gd name="connsiteX86" fmla="*/ 282316 w 578320"/>
                <a:gd name="connsiteY86" fmla="*/ 349966 h 577432"/>
                <a:gd name="connsiteX87" fmla="*/ 282316 w 578320"/>
                <a:gd name="connsiteY87" fmla="*/ 299309 h 577432"/>
                <a:gd name="connsiteX88" fmla="*/ 225129 w 578320"/>
                <a:gd name="connsiteY88" fmla="*/ 251415 h 577432"/>
                <a:gd name="connsiteX89" fmla="*/ 282316 w 578320"/>
                <a:gd name="connsiteY89" fmla="*/ 200757 h 577432"/>
                <a:gd name="connsiteX90" fmla="*/ 282316 w 578320"/>
                <a:gd name="connsiteY90" fmla="*/ 188784 h 577432"/>
                <a:gd name="connsiteX91" fmla="*/ 289695 w 578320"/>
                <a:gd name="connsiteY91" fmla="*/ 180494 h 577432"/>
                <a:gd name="connsiteX92" fmla="*/ 288699 w 578320"/>
                <a:gd name="connsiteY92" fmla="*/ 157519 h 577432"/>
                <a:gd name="connsiteX93" fmla="*/ 157752 w 578320"/>
                <a:gd name="connsiteY93" fmla="*/ 288255 h 577432"/>
                <a:gd name="connsiteX94" fmla="*/ 288699 w 578320"/>
                <a:gd name="connsiteY94" fmla="*/ 419912 h 577432"/>
                <a:gd name="connsiteX95" fmla="*/ 420567 w 578320"/>
                <a:gd name="connsiteY95" fmla="*/ 288255 h 577432"/>
                <a:gd name="connsiteX96" fmla="*/ 288699 w 578320"/>
                <a:gd name="connsiteY96" fmla="*/ 157519 h 577432"/>
                <a:gd name="connsiteX97" fmla="*/ 428895 w 578320"/>
                <a:gd name="connsiteY97" fmla="*/ 132559 h 577432"/>
                <a:gd name="connsiteX98" fmla="*/ 551571 w 578320"/>
                <a:gd name="connsiteY98" fmla="*/ 132559 h 577432"/>
                <a:gd name="connsiteX99" fmla="*/ 578320 w 578320"/>
                <a:gd name="connsiteY99" fmla="*/ 158359 h 577432"/>
                <a:gd name="connsiteX100" fmla="*/ 551571 w 578320"/>
                <a:gd name="connsiteY100" fmla="*/ 185080 h 577432"/>
                <a:gd name="connsiteX101" fmla="*/ 471324 w 578320"/>
                <a:gd name="connsiteY101" fmla="*/ 185080 h 577432"/>
                <a:gd name="connsiteX102" fmla="*/ 428895 w 578320"/>
                <a:gd name="connsiteY102" fmla="*/ 132559 h 577432"/>
                <a:gd name="connsiteX103" fmla="*/ 25822 w 578320"/>
                <a:gd name="connsiteY103" fmla="*/ 127973 h 577432"/>
                <a:gd name="connsiteX104" fmla="*/ 154012 w 578320"/>
                <a:gd name="connsiteY104" fmla="*/ 127973 h 577432"/>
                <a:gd name="connsiteX105" fmla="*/ 108823 w 578320"/>
                <a:gd name="connsiteY105" fmla="*/ 180494 h 577432"/>
                <a:gd name="connsiteX106" fmla="*/ 25822 w 578320"/>
                <a:gd name="connsiteY106" fmla="*/ 180494 h 577432"/>
                <a:gd name="connsiteX107" fmla="*/ 0 w 578320"/>
                <a:gd name="connsiteY107" fmla="*/ 153773 h 577432"/>
                <a:gd name="connsiteX108" fmla="*/ 25822 w 578320"/>
                <a:gd name="connsiteY108" fmla="*/ 127973 h 577432"/>
                <a:gd name="connsiteX109" fmla="*/ 288699 w 578320"/>
                <a:gd name="connsiteY109" fmla="*/ 105041 h 577432"/>
                <a:gd name="connsiteX110" fmla="*/ 473130 w 578320"/>
                <a:gd name="connsiteY110" fmla="*/ 288255 h 577432"/>
                <a:gd name="connsiteX111" fmla="*/ 288699 w 578320"/>
                <a:gd name="connsiteY111" fmla="*/ 472390 h 577432"/>
                <a:gd name="connsiteX112" fmla="*/ 105189 w 578320"/>
                <a:gd name="connsiteY112" fmla="*/ 288255 h 577432"/>
                <a:gd name="connsiteX113" fmla="*/ 288699 w 578320"/>
                <a:gd name="connsiteY113" fmla="*/ 105041 h 577432"/>
                <a:gd name="connsiteX114" fmla="*/ 357002 w 578320"/>
                <a:gd name="connsiteY114" fmla="*/ 66280 h 577432"/>
                <a:gd name="connsiteX115" fmla="*/ 551578 w 578320"/>
                <a:gd name="connsiteY115" fmla="*/ 66280 h 577432"/>
                <a:gd name="connsiteX116" fmla="*/ 578320 w 578320"/>
                <a:gd name="connsiteY116" fmla="*/ 92080 h 577432"/>
                <a:gd name="connsiteX117" fmla="*/ 551578 w 578320"/>
                <a:gd name="connsiteY117" fmla="*/ 118801 h 577432"/>
                <a:gd name="connsiteX118" fmla="*/ 411410 w 578320"/>
                <a:gd name="connsiteY118" fmla="*/ 118801 h 577432"/>
                <a:gd name="connsiteX119" fmla="*/ 333026 w 578320"/>
                <a:gd name="connsiteY119" fmla="*/ 82865 h 577432"/>
                <a:gd name="connsiteX120" fmla="*/ 357002 w 578320"/>
                <a:gd name="connsiteY120" fmla="*/ 66280 h 577432"/>
                <a:gd name="connsiteX121" fmla="*/ 356932 w 578320"/>
                <a:gd name="connsiteY121" fmla="*/ 0 h 577432"/>
                <a:gd name="connsiteX122" fmla="*/ 551569 w 578320"/>
                <a:gd name="connsiteY122" fmla="*/ 0 h 577432"/>
                <a:gd name="connsiteX123" fmla="*/ 578320 w 578320"/>
                <a:gd name="connsiteY123" fmla="*/ 25800 h 577432"/>
                <a:gd name="connsiteX124" fmla="*/ 551569 w 578320"/>
                <a:gd name="connsiteY124" fmla="*/ 52521 h 577432"/>
                <a:gd name="connsiteX125" fmla="*/ 356932 w 578320"/>
                <a:gd name="connsiteY125" fmla="*/ 52521 h 577432"/>
                <a:gd name="connsiteX126" fmla="*/ 331103 w 578320"/>
                <a:gd name="connsiteY126" fmla="*/ 25800 h 577432"/>
                <a:gd name="connsiteX127" fmla="*/ 356932 w 578320"/>
                <a:gd name="connsiteY127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578320" h="577432">
                  <a:moveTo>
                    <a:pt x="25829" y="524911"/>
                  </a:moveTo>
                  <a:lnTo>
                    <a:pt x="220466" y="524911"/>
                  </a:lnTo>
                  <a:cubicBezTo>
                    <a:pt x="235225" y="524911"/>
                    <a:pt x="247217" y="535968"/>
                    <a:pt x="247217" y="550711"/>
                  </a:cubicBezTo>
                  <a:cubicBezTo>
                    <a:pt x="247217" y="565454"/>
                    <a:pt x="235225" y="577432"/>
                    <a:pt x="220466" y="577432"/>
                  </a:cubicBezTo>
                  <a:lnTo>
                    <a:pt x="25829" y="577432"/>
                  </a:lnTo>
                  <a:cubicBezTo>
                    <a:pt x="11992" y="577432"/>
                    <a:pt x="0" y="565454"/>
                    <a:pt x="0" y="550711"/>
                  </a:cubicBezTo>
                  <a:cubicBezTo>
                    <a:pt x="0" y="535968"/>
                    <a:pt x="11992" y="524911"/>
                    <a:pt x="25829" y="524911"/>
                  </a:cubicBezTo>
                  <a:close/>
                  <a:moveTo>
                    <a:pt x="25820" y="458632"/>
                  </a:moveTo>
                  <a:lnTo>
                    <a:pt x="165988" y="458632"/>
                  </a:lnTo>
                  <a:cubicBezTo>
                    <a:pt x="189042" y="475218"/>
                    <a:pt x="215785" y="488118"/>
                    <a:pt x="245294" y="493646"/>
                  </a:cubicBezTo>
                  <a:cubicBezTo>
                    <a:pt x="241606" y="503782"/>
                    <a:pt x="232384" y="511153"/>
                    <a:pt x="220396" y="511153"/>
                  </a:cubicBezTo>
                  <a:lnTo>
                    <a:pt x="25820" y="511153"/>
                  </a:lnTo>
                  <a:cubicBezTo>
                    <a:pt x="11988" y="511153"/>
                    <a:pt x="0" y="499175"/>
                    <a:pt x="0" y="484432"/>
                  </a:cubicBezTo>
                  <a:cubicBezTo>
                    <a:pt x="0" y="470611"/>
                    <a:pt x="11988" y="458632"/>
                    <a:pt x="25820" y="458632"/>
                  </a:cubicBezTo>
                  <a:close/>
                  <a:moveTo>
                    <a:pt x="468575" y="396938"/>
                  </a:moveTo>
                  <a:lnTo>
                    <a:pt x="551576" y="396938"/>
                  </a:lnTo>
                  <a:cubicBezTo>
                    <a:pt x="566331" y="396938"/>
                    <a:pt x="578320" y="408917"/>
                    <a:pt x="578320" y="422738"/>
                  </a:cubicBezTo>
                  <a:cubicBezTo>
                    <a:pt x="578320" y="437481"/>
                    <a:pt x="566331" y="449459"/>
                    <a:pt x="551576" y="449459"/>
                  </a:cubicBezTo>
                  <a:lnTo>
                    <a:pt x="424308" y="449459"/>
                  </a:lnTo>
                  <a:cubicBezTo>
                    <a:pt x="441830" y="434717"/>
                    <a:pt x="456586" y="416288"/>
                    <a:pt x="468575" y="396938"/>
                  </a:cubicBezTo>
                  <a:close/>
                  <a:moveTo>
                    <a:pt x="25826" y="392352"/>
                  </a:moveTo>
                  <a:lnTo>
                    <a:pt x="106996" y="392352"/>
                  </a:lnTo>
                  <a:cubicBezTo>
                    <a:pt x="118064" y="412566"/>
                    <a:pt x="131900" y="430024"/>
                    <a:pt x="149425" y="444725"/>
                  </a:cubicBezTo>
                  <a:lnTo>
                    <a:pt x="25826" y="444725"/>
                  </a:lnTo>
                  <a:cubicBezTo>
                    <a:pt x="11991" y="444725"/>
                    <a:pt x="0" y="432781"/>
                    <a:pt x="0" y="418998"/>
                  </a:cubicBezTo>
                  <a:cubicBezTo>
                    <a:pt x="0" y="404297"/>
                    <a:pt x="11991" y="392352"/>
                    <a:pt x="25826" y="392352"/>
                  </a:cubicBezTo>
                  <a:close/>
                  <a:moveTo>
                    <a:pt x="495311" y="330659"/>
                  </a:moveTo>
                  <a:lnTo>
                    <a:pt x="551573" y="330659"/>
                  </a:lnTo>
                  <a:cubicBezTo>
                    <a:pt x="566330" y="330659"/>
                    <a:pt x="578320" y="342604"/>
                    <a:pt x="578320" y="357305"/>
                  </a:cubicBezTo>
                  <a:cubicBezTo>
                    <a:pt x="578320" y="371088"/>
                    <a:pt x="566330" y="383032"/>
                    <a:pt x="551573" y="383032"/>
                  </a:cubicBezTo>
                  <a:lnTo>
                    <a:pt x="475942" y="383032"/>
                  </a:lnTo>
                  <a:cubicBezTo>
                    <a:pt x="485165" y="366493"/>
                    <a:pt x="490699" y="349036"/>
                    <a:pt x="495311" y="330659"/>
                  </a:cubicBezTo>
                  <a:close/>
                  <a:moveTo>
                    <a:pt x="25814" y="325924"/>
                  </a:moveTo>
                  <a:lnTo>
                    <a:pt x="82051" y="325924"/>
                  </a:lnTo>
                  <a:cubicBezTo>
                    <a:pt x="85739" y="344353"/>
                    <a:pt x="91271" y="361860"/>
                    <a:pt x="99568" y="378445"/>
                  </a:cubicBezTo>
                  <a:lnTo>
                    <a:pt x="25814" y="378445"/>
                  </a:lnTo>
                  <a:cubicBezTo>
                    <a:pt x="11985" y="378445"/>
                    <a:pt x="0" y="367388"/>
                    <a:pt x="0" y="352645"/>
                  </a:cubicBezTo>
                  <a:cubicBezTo>
                    <a:pt x="0" y="337903"/>
                    <a:pt x="11985" y="325924"/>
                    <a:pt x="25814" y="325924"/>
                  </a:cubicBezTo>
                  <a:close/>
                  <a:moveTo>
                    <a:pt x="297074" y="302072"/>
                  </a:moveTo>
                  <a:lnTo>
                    <a:pt x="297074" y="349966"/>
                  </a:lnTo>
                  <a:cubicBezTo>
                    <a:pt x="310909" y="349045"/>
                    <a:pt x="326589" y="341677"/>
                    <a:pt x="326589" y="326019"/>
                  </a:cubicBezTo>
                  <a:cubicBezTo>
                    <a:pt x="326589" y="310361"/>
                    <a:pt x="309987" y="304835"/>
                    <a:pt x="297074" y="302072"/>
                  </a:cubicBezTo>
                  <a:close/>
                  <a:moveTo>
                    <a:pt x="498167" y="264231"/>
                  </a:moveTo>
                  <a:lnTo>
                    <a:pt x="551603" y="264231"/>
                  </a:lnTo>
                  <a:cubicBezTo>
                    <a:pt x="566343" y="264231"/>
                    <a:pt x="578320" y="276210"/>
                    <a:pt x="578320" y="290952"/>
                  </a:cubicBezTo>
                  <a:cubicBezTo>
                    <a:pt x="578320" y="304774"/>
                    <a:pt x="566343" y="316752"/>
                    <a:pt x="551603" y="316752"/>
                  </a:cubicBezTo>
                  <a:lnTo>
                    <a:pt x="497246" y="316752"/>
                  </a:lnTo>
                  <a:cubicBezTo>
                    <a:pt x="498167" y="307538"/>
                    <a:pt x="499089" y="298324"/>
                    <a:pt x="499089" y="288188"/>
                  </a:cubicBezTo>
                  <a:cubicBezTo>
                    <a:pt x="499089" y="279895"/>
                    <a:pt x="499089" y="272524"/>
                    <a:pt x="498167" y="264231"/>
                  </a:cubicBezTo>
                  <a:close/>
                  <a:moveTo>
                    <a:pt x="25843" y="259645"/>
                  </a:moveTo>
                  <a:lnTo>
                    <a:pt x="81222" y="259645"/>
                  </a:lnTo>
                  <a:cubicBezTo>
                    <a:pt x="79376" y="269781"/>
                    <a:pt x="78453" y="278995"/>
                    <a:pt x="78453" y="288209"/>
                  </a:cubicBezTo>
                  <a:cubicBezTo>
                    <a:pt x="78453" y="296502"/>
                    <a:pt x="79376" y="304795"/>
                    <a:pt x="80299" y="312166"/>
                  </a:cubicBezTo>
                  <a:lnTo>
                    <a:pt x="25843" y="312166"/>
                  </a:lnTo>
                  <a:cubicBezTo>
                    <a:pt x="11999" y="312166"/>
                    <a:pt x="0" y="301109"/>
                    <a:pt x="0" y="286366"/>
                  </a:cubicBezTo>
                  <a:cubicBezTo>
                    <a:pt x="0" y="271624"/>
                    <a:pt x="11999" y="259645"/>
                    <a:pt x="25843" y="259645"/>
                  </a:cubicBezTo>
                  <a:close/>
                  <a:moveTo>
                    <a:pt x="282316" y="225625"/>
                  </a:moveTo>
                  <a:cubicBezTo>
                    <a:pt x="265713" y="225625"/>
                    <a:pt x="255567" y="235757"/>
                    <a:pt x="255567" y="245888"/>
                  </a:cubicBezTo>
                  <a:cubicBezTo>
                    <a:pt x="255567" y="257862"/>
                    <a:pt x="264791" y="264309"/>
                    <a:pt x="282316" y="267993"/>
                  </a:cubicBezTo>
                  <a:close/>
                  <a:moveTo>
                    <a:pt x="478752" y="197951"/>
                  </a:moveTo>
                  <a:lnTo>
                    <a:pt x="551584" y="197951"/>
                  </a:lnTo>
                  <a:cubicBezTo>
                    <a:pt x="566335" y="197951"/>
                    <a:pt x="578320" y="209930"/>
                    <a:pt x="578320" y="224672"/>
                  </a:cubicBezTo>
                  <a:cubicBezTo>
                    <a:pt x="578320" y="239415"/>
                    <a:pt x="566335" y="250472"/>
                    <a:pt x="551584" y="250472"/>
                  </a:cubicBezTo>
                  <a:lnTo>
                    <a:pt x="495347" y="250472"/>
                  </a:lnTo>
                  <a:cubicBezTo>
                    <a:pt x="492581" y="232044"/>
                    <a:pt x="486128" y="214537"/>
                    <a:pt x="478752" y="197951"/>
                  </a:cubicBezTo>
                  <a:close/>
                  <a:moveTo>
                    <a:pt x="25834" y="194253"/>
                  </a:moveTo>
                  <a:lnTo>
                    <a:pt x="101491" y="194253"/>
                  </a:lnTo>
                  <a:cubicBezTo>
                    <a:pt x="93187" y="209917"/>
                    <a:pt x="86729" y="228346"/>
                    <a:pt x="83038" y="246774"/>
                  </a:cubicBezTo>
                  <a:lnTo>
                    <a:pt x="25834" y="246774"/>
                  </a:lnTo>
                  <a:cubicBezTo>
                    <a:pt x="11994" y="246774"/>
                    <a:pt x="0" y="234796"/>
                    <a:pt x="0" y="220053"/>
                  </a:cubicBezTo>
                  <a:cubicBezTo>
                    <a:pt x="0" y="205310"/>
                    <a:pt x="11994" y="194253"/>
                    <a:pt x="25834" y="194253"/>
                  </a:cubicBezTo>
                  <a:close/>
                  <a:moveTo>
                    <a:pt x="289695" y="180494"/>
                  </a:moveTo>
                  <a:cubicBezTo>
                    <a:pt x="293384" y="180494"/>
                    <a:pt x="297074" y="184178"/>
                    <a:pt x="297074" y="188784"/>
                  </a:cubicBezTo>
                  <a:lnTo>
                    <a:pt x="297074" y="200757"/>
                  </a:lnTo>
                  <a:cubicBezTo>
                    <a:pt x="315521" y="201678"/>
                    <a:pt x="353338" y="213652"/>
                    <a:pt x="353338" y="236678"/>
                  </a:cubicBezTo>
                  <a:cubicBezTo>
                    <a:pt x="353338" y="245888"/>
                    <a:pt x="346881" y="251415"/>
                    <a:pt x="338580" y="251415"/>
                  </a:cubicBezTo>
                  <a:cubicBezTo>
                    <a:pt x="322900" y="251415"/>
                    <a:pt x="322900" y="225625"/>
                    <a:pt x="297074" y="225625"/>
                  </a:cubicBezTo>
                  <a:lnTo>
                    <a:pt x="297074" y="270756"/>
                  </a:lnTo>
                  <a:cubicBezTo>
                    <a:pt x="328434" y="277204"/>
                    <a:pt x="356105" y="286414"/>
                    <a:pt x="356105" y="323256"/>
                  </a:cubicBezTo>
                  <a:cubicBezTo>
                    <a:pt x="356105" y="355492"/>
                    <a:pt x="332124" y="372071"/>
                    <a:pt x="297074" y="373913"/>
                  </a:cubicBezTo>
                  <a:lnTo>
                    <a:pt x="297074" y="388650"/>
                  </a:lnTo>
                  <a:cubicBezTo>
                    <a:pt x="297074" y="392334"/>
                    <a:pt x="293384" y="396939"/>
                    <a:pt x="289695" y="396939"/>
                  </a:cubicBezTo>
                  <a:cubicBezTo>
                    <a:pt x="285083" y="396939"/>
                    <a:pt x="282316" y="392334"/>
                    <a:pt x="282316" y="388650"/>
                  </a:cubicBezTo>
                  <a:lnTo>
                    <a:pt x="282316" y="373913"/>
                  </a:lnTo>
                  <a:cubicBezTo>
                    <a:pt x="241732" y="372992"/>
                    <a:pt x="222362" y="349045"/>
                    <a:pt x="222362" y="329703"/>
                  </a:cubicBezTo>
                  <a:cubicBezTo>
                    <a:pt x="222362" y="320493"/>
                    <a:pt x="227896" y="314966"/>
                    <a:pt x="237120" y="314966"/>
                  </a:cubicBezTo>
                  <a:cubicBezTo>
                    <a:pt x="263869" y="314966"/>
                    <a:pt x="242654" y="348124"/>
                    <a:pt x="282316" y="349966"/>
                  </a:cubicBezTo>
                  <a:lnTo>
                    <a:pt x="282316" y="299309"/>
                  </a:lnTo>
                  <a:cubicBezTo>
                    <a:pt x="247266" y="292861"/>
                    <a:pt x="225129" y="278125"/>
                    <a:pt x="225129" y="251415"/>
                  </a:cubicBezTo>
                  <a:cubicBezTo>
                    <a:pt x="225129" y="219178"/>
                    <a:pt x="252800" y="201678"/>
                    <a:pt x="282316" y="200757"/>
                  </a:cubicBezTo>
                  <a:lnTo>
                    <a:pt x="282316" y="188784"/>
                  </a:lnTo>
                  <a:cubicBezTo>
                    <a:pt x="282316" y="184178"/>
                    <a:pt x="285083" y="180494"/>
                    <a:pt x="289695" y="180494"/>
                  </a:cubicBezTo>
                  <a:close/>
                  <a:moveTo>
                    <a:pt x="288699" y="157519"/>
                  </a:moveTo>
                  <a:cubicBezTo>
                    <a:pt x="216770" y="157519"/>
                    <a:pt x="157752" y="216443"/>
                    <a:pt x="157752" y="288255"/>
                  </a:cubicBezTo>
                  <a:cubicBezTo>
                    <a:pt x="157752" y="360989"/>
                    <a:pt x="216770" y="419912"/>
                    <a:pt x="288699" y="419912"/>
                  </a:cubicBezTo>
                  <a:cubicBezTo>
                    <a:pt x="361549" y="419912"/>
                    <a:pt x="420567" y="360989"/>
                    <a:pt x="420567" y="288255"/>
                  </a:cubicBezTo>
                  <a:cubicBezTo>
                    <a:pt x="420567" y="216443"/>
                    <a:pt x="361549" y="157519"/>
                    <a:pt x="288699" y="157519"/>
                  </a:cubicBezTo>
                  <a:close/>
                  <a:moveTo>
                    <a:pt x="428895" y="132559"/>
                  </a:moveTo>
                  <a:lnTo>
                    <a:pt x="551571" y="132559"/>
                  </a:lnTo>
                  <a:cubicBezTo>
                    <a:pt x="566329" y="132559"/>
                    <a:pt x="578320" y="143616"/>
                    <a:pt x="578320" y="158359"/>
                  </a:cubicBezTo>
                  <a:cubicBezTo>
                    <a:pt x="578320" y="173101"/>
                    <a:pt x="566329" y="185080"/>
                    <a:pt x="551571" y="185080"/>
                  </a:cubicBezTo>
                  <a:lnTo>
                    <a:pt x="471324" y="185080"/>
                  </a:lnTo>
                  <a:cubicBezTo>
                    <a:pt x="460256" y="164808"/>
                    <a:pt x="445498" y="147301"/>
                    <a:pt x="428895" y="132559"/>
                  </a:cubicBezTo>
                  <a:close/>
                  <a:moveTo>
                    <a:pt x="25822" y="127973"/>
                  </a:moveTo>
                  <a:lnTo>
                    <a:pt x="154012" y="127973"/>
                  </a:lnTo>
                  <a:cubicBezTo>
                    <a:pt x="136490" y="142715"/>
                    <a:pt x="121734" y="160222"/>
                    <a:pt x="108823" y="180494"/>
                  </a:cubicBezTo>
                  <a:lnTo>
                    <a:pt x="25822" y="180494"/>
                  </a:lnTo>
                  <a:cubicBezTo>
                    <a:pt x="11989" y="180494"/>
                    <a:pt x="0" y="168515"/>
                    <a:pt x="0" y="153773"/>
                  </a:cubicBezTo>
                  <a:cubicBezTo>
                    <a:pt x="0" y="139951"/>
                    <a:pt x="11989" y="127973"/>
                    <a:pt x="25822" y="127973"/>
                  </a:cubicBezTo>
                  <a:close/>
                  <a:moveTo>
                    <a:pt x="288699" y="105041"/>
                  </a:moveTo>
                  <a:cubicBezTo>
                    <a:pt x="390136" y="105041"/>
                    <a:pt x="473130" y="186981"/>
                    <a:pt x="473130" y="288255"/>
                  </a:cubicBezTo>
                  <a:cubicBezTo>
                    <a:pt x="473130" y="389530"/>
                    <a:pt x="390136" y="472390"/>
                    <a:pt x="288699" y="472390"/>
                  </a:cubicBezTo>
                  <a:cubicBezTo>
                    <a:pt x="187261" y="472390"/>
                    <a:pt x="105189" y="389530"/>
                    <a:pt x="105189" y="288255"/>
                  </a:cubicBezTo>
                  <a:cubicBezTo>
                    <a:pt x="105189" y="186981"/>
                    <a:pt x="187261" y="105041"/>
                    <a:pt x="288699" y="105041"/>
                  </a:cubicBezTo>
                  <a:close/>
                  <a:moveTo>
                    <a:pt x="357002" y="66280"/>
                  </a:moveTo>
                  <a:lnTo>
                    <a:pt x="551578" y="66280"/>
                  </a:lnTo>
                  <a:cubicBezTo>
                    <a:pt x="566332" y="66280"/>
                    <a:pt x="578320" y="78258"/>
                    <a:pt x="578320" y="92080"/>
                  </a:cubicBezTo>
                  <a:cubicBezTo>
                    <a:pt x="578320" y="106822"/>
                    <a:pt x="566332" y="118801"/>
                    <a:pt x="551578" y="118801"/>
                  </a:cubicBezTo>
                  <a:lnTo>
                    <a:pt x="411410" y="118801"/>
                  </a:lnTo>
                  <a:cubicBezTo>
                    <a:pt x="388356" y="102215"/>
                    <a:pt x="361613" y="89315"/>
                    <a:pt x="333026" y="82865"/>
                  </a:cubicBezTo>
                  <a:cubicBezTo>
                    <a:pt x="336715" y="73651"/>
                    <a:pt x="345936" y="66280"/>
                    <a:pt x="357002" y="66280"/>
                  </a:cubicBezTo>
                  <a:close/>
                  <a:moveTo>
                    <a:pt x="356932" y="0"/>
                  </a:moveTo>
                  <a:lnTo>
                    <a:pt x="551569" y="0"/>
                  </a:lnTo>
                  <a:cubicBezTo>
                    <a:pt x="566328" y="0"/>
                    <a:pt x="578320" y="11978"/>
                    <a:pt x="578320" y="25800"/>
                  </a:cubicBezTo>
                  <a:cubicBezTo>
                    <a:pt x="578320" y="40542"/>
                    <a:pt x="566328" y="52521"/>
                    <a:pt x="551569" y="52521"/>
                  </a:cubicBezTo>
                  <a:lnTo>
                    <a:pt x="356932" y="52521"/>
                  </a:lnTo>
                  <a:cubicBezTo>
                    <a:pt x="343095" y="52521"/>
                    <a:pt x="331103" y="40542"/>
                    <a:pt x="331103" y="25800"/>
                  </a:cubicBezTo>
                  <a:cubicBezTo>
                    <a:pt x="331103" y="11978"/>
                    <a:pt x="343095" y="0"/>
                    <a:pt x="356932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" name="PA-文本框 8">
            <a:extLst>
              <a:ext uri="{FF2B5EF4-FFF2-40B4-BE49-F238E27FC236}">
                <a16:creationId xmlns:a16="http://schemas.microsoft.com/office/drawing/2014/main" id="{EA6A4F0B-C8CC-4FAD-B5D8-13520BCD56E5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6950074" y="2358201"/>
            <a:ext cx="4411785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PA-文本框 8">
            <a:extLst>
              <a:ext uri="{FF2B5EF4-FFF2-40B4-BE49-F238E27FC236}">
                <a16:creationId xmlns:a16="http://schemas.microsoft.com/office/drawing/2014/main" id="{89EE6C48-93CD-406A-A6FC-CE3FE272138F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6950074" y="3502790"/>
            <a:ext cx="4812536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them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A-文本框 8">
            <a:extLst>
              <a:ext uri="{FF2B5EF4-FFF2-40B4-BE49-F238E27FC236}">
                <a16:creationId xmlns:a16="http://schemas.microsoft.com/office/drawing/2014/main" id="{2600D649-23E5-4D38-BB7C-B20F4DB97385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6950074" y="4674364"/>
            <a:ext cx="3927678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chặt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chẽ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6">
            <a:extLst>
              <a:ext uri="{FF2B5EF4-FFF2-40B4-BE49-F238E27FC236}">
                <a16:creationId xmlns:a16="http://schemas.microsoft.com/office/drawing/2014/main" id="{0EF35CD7-5303-4BFF-87FC-6D197F23790A}"/>
              </a:ext>
            </a:extLst>
          </p:cNvPr>
          <p:cNvSpPr txBox="1"/>
          <p:nvPr/>
        </p:nvSpPr>
        <p:spPr>
          <a:xfrm>
            <a:off x="2736228" y="529217"/>
            <a:ext cx="6755021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NHỮNG ĐIỂM ĐẠT Đ</a:t>
            </a:r>
            <a:r>
              <a:rPr lang="vi-VN" altLang="zh-CN" sz="3600" dirty="0">
                <a:solidFill>
                  <a:srgbClr val="F9D3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Ư</a:t>
            </a: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ỢC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9FD6A0-33AA-4104-A2CD-C0141463C9E5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E734D2-03D2-4341-AAB6-7714F783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9225"/>
            <a:ext cx="404177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5ED63C-503D-4487-BF25-FB38807E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0"/>
            <a:ext cx="5942012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椭圆 44">
            <a:extLst>
              <a:ext uri="{FF2B5EF4-FFF2-40B4-BE49-F238E27FC236}">
                <a16:creationId xmlns:a16="http://schemas.microsoft.com/office/drawing/2014/main" id="{A3E86967-9707-4939-9B30-D001A35CBBF2}"/>
              </a:ext>
            </a:extLst>
          </p:cNvPr>
          <p:cNvSpPr/>
          <p:nvPr/>
        </p:nvSpPr>
        <p:spPr>
          <a:xfrm>
            <a:off x="7953375" y="5445125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69EAF4"/>
              </a:gs>
              <a:gs pos="100000">
                <a:srgbClr val="7DCEE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A1E8E58-5AF1-464E-8569-A88C02686FB1}"/>
              </a:ext>
            </a:extLst>
          </p:cNvPr>
          <p:cNvSpPr/>
          <p:nvPr/>
        </p:nvSpPr>
        <p:spPr>
          <a:xfrm>
            <a:off x="8931275" y="5445125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F890BC"/>
              </a:gs>
              <a:gs pos="100000">
                <a:srgbClr val="F71E7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C441646-516B-46AD-874C-9E0C9118DED9}"/>
              </a:ext>
            </a:extLst>
          </p:cNvPr>
          <p:cNvSpPr/>
          <p:nvPr/>
        </p:nvSpPr>
        <p:spPr>
          <a:xfrm>
            <a:off x="9909175" y="5445125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F9D3BA"/>
              </a:gs>
              <a:gs pos="100000">
                <a:srgbClr val="FB98A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15">
            <a:extLst>
              <a:ext uri="{FF2B5EF4-FFF2-40B4-BE49-F238E27FC236}">
                <a16:creationId xmlns:a16="http://schemas.microsoft.com/office/drawing/2014/main" id="{D1F46081-EB2B-4E7D-B256-B62EEC471DD7}"/>
              </a:ext>
            </a:extLst>
          </p:cNvPr>
          <p:cNvSpPr/>
          <p:nvPr/>
        </p:nvSpPr>
        <p:spPr>
          <a:xfrm>
            <a:off x="8074025" y="5561013"/>
            <a:ext cx="292100" cy="301625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34">
            <a:extLst>
              <a:ext uri="{FF2B5EF4-FFF2-40B4-BE49-F238E27FC236}">
                <a16:creationId xmlns:a16="http://schemas.microsoft.com/office/drawing/2014/main" id="{76DEB3A5-A32C-4B35-8662-38005421D805}"/>
              </a:ext>
            </a:extLst>
          </p:cNvPr>
          <p:cNvSpPr/>
          <p:nvPr/>
        </p:nvSpPr>
        <p:spPr>
          <a:xfrm>
            <a:off x="9047163" y="5561013"/>
            <a:ext cx="301625" cy="301625"/>
          </a:xfrm>
          <a:custGeom>
            <a:avLst/>
            <a:gdLst>
              <a:gd name="T0" fmla="*/ 325 w 333"/>
              <a:gd name="T1" fmla="*/ 136 h 333"/>
              <a:gd name="T2" fmla="*/ 295 w 333"/>
              <a:gd name="T3" fmla="*/ 132 h 333"/>
              <a:gd name="T4" fmla="*/ 282 w 333"/>
              <a:gd name="T5" fmla="*/ 100 h 333"/>
              <a:gd name="T6" fmla="*/ 301 w 333"/>
              <a:gd name="T7" fmla="*/ 77 h 333"/>
              <a:gd name="T8" fmla="*/ 300 w 333"/>
              <a:gd name="T9" fmla="*/ 64 h 333"/>
              <a:gd name="T10" fmla="*/ 269 w 333"/>
              <a:gd name="T11" fmla="*/ 33 h 333"/>
              <a:gd name="T12" fmla="*/ 257 w 333"/>
              <a:gd name="T13" fmla="*/ 33 h 333"/>
              <a:gd name="T14" fmla="*/ 233 w 333"/>
              <a:gd name="T15" fmla="*/ 51 h 333"/>
              <a:gd name="T16" fmla="*/ 201 w 333"/>
              <a:gd name="T17" fmla="*/ 38 h 333"/>
              <a:gd name="T18" fmla="*/ 198 w 333"/>
              <a:gd name="T19" fmla="*/ 8 h 333"/>
              <a:gd name="T20" fmla="*/ 188 w 333"/>
              <a:gd name="T21" fmla="*/ 0 h 333"/>
              <a:gd name="T22" fmla="*/ 145 w 333"/>
              <a:gd name="T23" fmla="*/ 0 h 333"/>
              <a:gd name="T24" fmla="*/ 136 w 333"/>
              <a:gd name="T25" fmla="*/ 8 h 333"/>
              <a:gd name="T26" fmla="*/ 132 w 333"/>
              <a:gd name="T27" fmla="*/ 38 h 333"/>
              <a:gd name="T28" fmla="*/ 100 w 333"/>
              <a:gd name="T29" fmla="*/ 51 h 333"/>
              <a:gd name="T30" fmla="*/ 77 w 333"/>
              <a:gd name="T31" fmla="*/ 33 h 333"/>
              <a:gd name="T32" fmla="*/ 64 w 333"/>
              <a:gd name="T33" fmla="*/ 33 h 333"/>
              <a:gd name="T34" fmla="*/ 33 w 333"/>
              <a:gd name="T35" fmla="*/ 64 h 333"/>
              <a:gd name="T36" fmla="*/ 33 w 333"/>
              <a:gd name="T37" fmla="*/ 77 h 333"/>
              <a:gd name="T38" fmla="*/ 51 w 333"/>
              <a:gd name="T39" fmla="*/ 100 h 333"/>
              <a:gd name="T40" fmla="*/ 38 w 333"/>
              <a:gd name="T41" fmla="*/ 132 h 333"/>
              <a:gd name="T42" fmla="*/ 8 w 333"/>
              <a:gd name="T43" fmla="*/ 136 h 333"/>
              <a:gd name="T44" fmla="*/ 0 w 333"/>
              <a:gd name="T45" fmla="*/ 145 h 333"/>
              <a:gd name="T46" fmla="*/ 0 w 333"/>
              <a:gd name="T47" fmla="*/ 188 h 333"/>
              <a:gd name="T48" fmla="*/ 8 w 333"/>
              <a:gd name="T49" fmla="*/ 198 h 333"/>
              <a:gd name="T50" fmla="*/ 38 w 333"/>
              <a:gd name="T51" fmla="*/ 201 h 333"/>
              <a:gd name="T52" fmla="*/ 51 w 333"/>
              <a:gd name="T53" fmla="*/ 233 h 333"/>
              <a:gd name="T54" fmla="*/ 33 w 333"/>
              <a:gd name="T55" fmla="*/ 257 h 333"/>
              <a:gd name="T56" fmla="*/ 34 w 333"/>
              <a:gd name="T57" fmla="*/ 269 h 333"/>
              <a:gd name="T58" fmla="*/ 64 w 333"/>
              <a:gd name="T59" fmla="*/ 300 h 333"/>
              <a:gd name="T60" fmla="*/ 77 w 333"/>
              <a:gd name="T61" fmla="*/ 301 h 333"/>
              <a:gd name="T62" fmla="*/ 100 w 333"/>
              <a:gd name="T63" fmla="*/ 282 h 333"/>
              <a:gd name="T64" fmla="*/ 132 w 333"/>
              <a:gd name="T65" fmla="*/ 295 h 333"/>
              <a:gd name="T66" fmla="*/ 136 w 333"/>
              <a:gd name="T67" fmla="*/ 325 h 333"/>
              <a:gd name="T68" fmla="*/ 145 w 333"/>
              <a:gd name="T69" fmla="*/ 333 h 333"/>
              <a:gd name="T70" fmla="*/ 188 w 333"/>
              <a:gd name="T71" fmla="*/ 333 h 333"/>
              <a:gd name="T72" fmla="*/ 198 w 333"/>
              <a:gd name="T73" fmla="*/ 325 h 333"/>
              <a:gd name="T74" fmla="*/ 201 w 333"/>
              <a:gd name="T75" fmla="*/ 295 h 333"/>
              <a:gd name="T76" fmla="*/ 233 w 333"/>
              <a:gd name="T77" fmla="*/ 282 h 333"/>
              <a:gd name="T78" fmla="*/ 257 w 333"/>
              <a:gd name="T79" fmla="*/ 301 h 333"/>
              <a:gd name="T80" fmla="*/ 269 w 333"/>
              <a:gd name="T81" fmla="*/ 300 h 333"/>
              <a:gd name="T82" fmla="*/ 300 w 333"/>
              <a:gd name="T83" fmla="*/ 269 h 333"/>
              <a:gd name="T84" fmla="*/ 301 w 333"/>
              <a:gd name="T85" fmla="*/ 257 h 333"/>
              <a:gd name="T86" fmla="*/ 282 w 333"/>
              <a:gd name="T87" fmla="*/ 233 h 333"/>
              <a:gd name="T88" fmla="*/ 295 w 333"/>
              <a:gd name="T89" fmla="*/ 201 h 333"/>
              <a:gd name="T90" fmla="*/ 325 w 333"/>
              <a:gd name="T91" fmla="*/ 198 h 333"/>
              <a:gd name="T92" fmla="*/ 333 w 333"/>
              <a:gd name="T93" fmla="*/ 188 h 333"/>
              <a:gd name="T94" fmla="*/ 333 w 333"/>
              <a:gd name="T95" fmla="*/ 145 h 333"/>
              <a:gd name="T96" fmla="*/ 325 w 333"/>
              <a:gd name="T97" fmla="*/ 136 h 333"/>
              <a:gd name="T98" fmla="*/ 167 w 333"/>
              <a:gd name="T99" fmla="*/ 250 h 333"/>
              <a:gd name="T100" fmla="*/ 83 w 333"/>
              <a:gd name="T101" fmla="*/ 167 h 333"/>
              <a:gd name="T102" fmla="*/ 167 w 333"/>
              <a:gd name="T103" fmla="*/ 83 h 333"/>
              <a:gd name="T104" fmla="*/ 250 w 333"/>
              <a:gd name="T105" fmla="*/ 167 h 333"/>
              <a:gd name="T106" fmla="*/ 167 w 333"/>
              <a:gd name="T107" fmla="*/ 25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" h="333">
                <a:moveTo>
                  <a:pt x="325" y="136"/>
                </a:moveTo>
                <a:lnTo>
                  <a:pt x="295" y="132"/>
                </a:lnTo>
                <a:cubicBezTo>
                  <a:pt x="292" y="121"/>
                  <a:pt x="288" y="110"/>
                  <a:pt x="282" y="100"/>
                </a:cubicBezTo>
                <a:lnTo>
                  <a:pt x="301" y="77"/>
                </a:lnTo>
                <a:cubicBezTo>
                  <a:pt x="303" y="73"/>
                  <a:pt x="303" y="67"/>
                  <a:pt x="300" y="64"/>
                </a:cubicBezTo>
                <a:lnTo>
                  <a:pt x="269" y="33"/>
                </a:lnTo>
                <a:cubicBezTo>
                  <a:pt x="266" y="30"/>
                  <a:pt x="260" y="30"/>
                  <a:pt x="257" y="33"/>
                </a:cubicBezTo>
                <a:lnTo>
                  <a:pt x="233" y="51"/>
                </a:lnTo>
                <a:cubicBezTo>
                  <a:pt x="223" y="45"/>
                  <a:pt x="213" y="41"/>
                  <a:pt x="201" y="38"/>
                </a:cubicBezTo>
                <a:lnTo>
                  <a:pt x="198" y="8"/>
                </a:lnTo>
                <a:cubicBezTo>
                  <a:pt x="197" y="4"/>
                  <a:pt x="193" y="0"/>
                  <a:pt x="188" y="0"/>
                </a:cubicBezTo>
                <a:lnTo>
                  <a:pt x="145" y="0"/>
                </a:lnTo>
                <a:cubicBezTo>
                  <a:pt x="140" y="0"/>
                  <a:pt x="136" y="4"/>
                  <a:pt x="136" y="8"/>
                </a:cubicBezTo>
                <a:lnTo>
                  <a:pt x="132" y="38"/>
                </a:lnTo>
                <a:cubicBezTo>
                  <a:pt x="121" y="41"/>
                  <a:pt x="110" y="46"/>
                  <a:pt x="100" y="51"/>
                </a:cubicBezTo>
                <a:lnTo>
                  <a:pt x="77" y="33"/>
                </a:lnTo>
                <a:cubicBezTo>
                  <a:pt x="73" y="30"/>
                  <a:pt x="67" y="30"/>
                  <a:pt x="64" y="33"/>
                </a:cubicBezTo>
                <a:lnTo>
                  <a:pt x="33" y="64"/>
                </a:lnTo>
                <a:cubicBezTo>
                  <a:pt x="30" y="67"/>
                  <a:pt x="30" y="73"/>
                  <a:pt x="33" y="77"/>
                </a:cubicBezTo>
                <a:lnTo>
                  <a:pt x="51" y="100"/>
                </a:lnTo>
                <a:cubicBezTo>
                  <a:pt x="45" y="110"/>
                  <a:pt x="41" y="121"/>
                  <a:pt x="38" y="132"/>
                </a:cubicBezTo>
                <a:lnTo>
                  <a:pt x="8" y="136"/>
                </a:lnTo>
                <a:cubicBezTo>
                  <a:pt x="4" y="136"/>
                  <a:pt x="0" y="140"/>
                  <a:pt x="0" y="145"/>
                </a:cubicBezTo>
                <a:lnTo>
                  <a:pt x="0" y="188"/>
                </a:lnTo>
                <a:cubicBezTo>
                  <a:pt x="0" y="193"/>
                  <a:pt x="4" y="197"/>
                  <a:pt x="8" y="198"/>
                </a:cubicBezTo>
                <a:lnTo>
                  <a:pt x="38" y="201"/>
                </a:lnTo>
                <a:cubicBezTo>
                  <a:pt x="41" y="213"/>
                  <a:pt x="46" y="223"/>
                  <a:pt x="51" y="233"/>
                </a:cubicBezTo>
                <a:lnTo>
                  <a:pt x="33" y="257"/>
                </a:lnTo>
                <a:cubicBezTo>
                  <a:pt x="30" y="260"/>
                  <a:pt x="30" y="266"/>
                  <a:pt x="34" y="269"/>
                </a:cubicBezTo>
                <a:lnTo>
                  <a:pt x="64" y="300"/>
                </a:lnTo>
                <a:cubicBezTo>
                  <a:pt x="67" y="303"/>
                  <a:pt x="73" y="303"/>
                  <a:pt x="77" y="301"/>
                </a:cubicBezTo>
                <a:lnTo>
                  <a:pt x="100" y="282"/>
                </a:lnTo>
                <a:cubicBezTo>
                  <a:pt x="110" y="288"/>
                  <a:pt x="121" y="292"/>
                  <a:pt x="132" y="295"/>
                </a:cubicBezTo>
                <a:lnTo>
                  <a:pt x="136" y="325"/>
                </a:lnTo>
                <a:cubicBezTo>
                  <a:pt x="136" y="330"/>
                  <a:pt x="140" y="333"/>
                  <a:pt x="145" y="333"/>
                </a:cubicBezTo>
                <a:lnTo>
                  <a:pt x="188" y="333"/>
                </a:lnTo>
                <a:cubicBezTo>
                  <a:pt x="193" y="333"/>
                  <a:pt x="197" y="330"/>
                  <a:pt x="198" y="325"/>
                </a:cubicBezTo>
                <a:lnTo>
                  <a:pt x="201" y="295"/>
                </a:lnTo>
                <a:cubicBezTo>
                  <a:pt x="213" y="292"/>
                  <a:pt x="223" y="288"/>
                  <a:pt x="233" y="282"/>
                </a:cubicBezTo>
                <a:lnTo>
                  <a:pt x="257" y="301"/>
                </a:lnTo>
                <a:cubicBezTo>
                  <a:pt x="260" y="303"/>
                  <a:pt x="266" y="303"/>
                  <a:pt x="269" y="300"/>
                </a:cubicBezTo>
                <a:lnTo>
                  <a:pt x="300" y="269"/>
                </a:lnTo>
                <a:cubicBezTo>
                  <a:pt x="303" y="266"/>
                  <a:pt x="303" y="260"/>
                  <a:pt x="301" y="257"/>
                </a:cubicBezTo>
                <a:lnTo>
                  <a:pt x="282" y="233"/>
                </a:lnTo>
                <a:cubicBezTo>
                  <a:pt x="288" y="223"/>
                  <a:pt x="292" y="213"/>
                  <a:pt x="295" y="201"/>
                </a:cubicBezTo>
                <a:lnTo>
                  <a:pt x="325" y="198"/>
                </a:lnTo>
                <a:cubicBezTo>
                  <a:pt x="330" y="197"/>
                  <a:pt x="333" y="193"/>
                  <a:pt x="333" y="188"/>
                </a:cubicBezTo>
                <a:lnTo>
                  <a:pt x="333" y="145"/>
                </a:lnTo>
                <a:cubicBezTo>
                  <a:pt x="333" y="140"/>
                  <a:pt x="330" y="136"/>
                  <a:pt x="325" y="136"/>
                </a:cubicBezTo>
                <a:close/>
                <a:moveTo>
                  <a:pt x="167" y="250"/>
                </a:moveTo>
                <a:cubicBezTo>
                  <a:pt x="121" y="250"/>
                  <a:pt x="83" y="213"/>
                  <a:pt x="83" y="167"/>
                </a:cubicBezTo>
                <a:cubicBezTo>
                  <a:pt x="83" y="121"/>
                  <a:pt x="121" y="83"/>
                  <a:pt x="167" y="83"/>
                </a:cubicBezTo>
                <a:cubicBezTo>
                  <a:pt x="213" y="83"/>
                  <a:pt x="250" y="121"/>
                  <a:pt x="250" y="167"/>
                </a:cubicBezTo>
                <a:cubicBezTo>
                  <a:pt x="250" y="213"/>
                  <a:pt x="213" y="250"/>
                  <a:pt x="167" y="25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2">
            <a:extLst>
              <a:ext uri="{FF2B5EF4-FFF2-40B4-BE49-F238E27FC236}">
                <a16:creationId xmlns:a16="http://schemas.microsoft.com/office/drawing/2014/main" id="{B7D7D9FA-7F3E-4B7F-9381-F1655EAE7299}"/>
              </a:ext>
            </a:extLst>
          </p:cNvPr>
          <p:cNvSpPr/>
          <p:nvPr/>
        </p:nvSpPr>
        <p:spPr>
          <a:xfrm>
            <a:off x="10025063" y="5561013"/>
            <a:ext cx="301625" cy="301625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3EF90D-B1AE-48B9-8192-DF910A965D01}"/>
              </a:ext>
            </a:extLst>
          </p:cNvPr>
          <p:cNvSpPr txBox="1"/>
          <p:nvPr/>
        </p:nvSpPr>
        <p:spPr>
          <a:xfrm>
            <a:off x="1666459" y="2232104"/>
            <a:ext cx="5686841" cy="110799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Thank  </a:t>
            </a:r>
            <a:r>
              <a:rPr lang="zh-CN" altLang="en-US" sz="6600" dirty="0">
                <a:gradFill>
                  <a:gsLst>
                    <a:gs pos="0">
                      <a:srgbClr val="F890BC"/>
                    </a:gs>
                    <a:gs pos="100000">
                      <a:srgbClr val="F71E76"/>
                    </a:gs>
                  </a:gsLst>
                  <a:lin ang="2700000" scaled="1"/>
                </a:gra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You</a:t>
            </a:r>
            <a:endParaRPr lang="zh-CN" altLang="en-US" sz="6600" dirty="0">
              <a:solidFill>
                <a:srgbClr val="69EAF4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ACDD34-56EA-4A19-864A-0BBE69379EBF}"/>
              </a:ext>
            </a:extLst>
          </p:cNvPr>
          <p:cNvSpPr txBox="1"/>
          <p:nvPr/>
        </p:nvSpPr>
        <p:spPr>
          <a:xfrm>
            <a:off x="1705970" y="1659850"/>
            <a:ext cx="3371436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F9D3BA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WONDERFUL</a:t>
            </a:r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 PLAN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75A8F0-53A4-490C-9FD5-1B071938669D}"/>
              </a:ext>
            </a:extLst>
          </p:cNvPr>
          <p:cNvCxnSpPr/>
          <p:nvPr/>
        </p:nvCxnSpPr>
        <p:spPr>
          <a:xfrm>
            <a:off x="1809750" y="3378200"/>
            <a:ext cx="360363" cy="0"/>
          </a:xfrm>
          <a:prstGeom prst="line">
            <a:avLst/>
          </a:prstGeom>
          <a:ln w="19050">
            <a:solidFill>
              <a:srgbClr val="7D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4FA3E4-5FA7-40DB-9378-5424B62B57B9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990304" y="2794032"/>
            <a:ext cx="4770106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GIỚI THIỆU ĐỀ TÀI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990304" y="2240609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71E76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01</a:t>
            </a:r>
            <a:endParaRPr lang="zh-CN" altLang="en-US" sz="3600" dirty="0">
              <a:solidFill>
                <a:srgbClr val="F71E76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2105922" y="3732175"/>
            <a:ext cx="520700" cy="0"/>
          </a:xfrm>
          <a:prstGeom prst="line">
            <a:avLst/>
          </a:prstGeom>
          <a:ln w="38100">
            <a:solidFill>
              <a:srgbClr val="F71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F71E76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01</a:t>
            </a:r>
            <a:endParaRPr lang="zh-CN" altLang="en-US" sz="41300" i="1" dirty="0">
              <a:solidFill>
                <a:srgbClr val="F71E76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5D7142-5A9C-4CF9-BC47-9CD841F7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C4F80-A2DA-4139-84C6-51CE17863DE6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58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3252579" y="547390"/>
            <a:ext cx="5686841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+mj-lt"/>
                <a:ea typeface="时尚中黑简体" panose="01010104010101010101" pitchFamily="2" charset="-122"/>
              </a:rPr>
              <a:t>LÝ DO CHỌN ĐỀ TÀI</a:t>
            </a:r>
            <a:endParaRPr lang="zh-CN" altLang="en-US" sz="3600" dirty="0">
              <a:solidFill>
                <a:srgbClr val="F9D3BA"/>
              </a:solidFill>
              <a:latin typeface="+mj-lt"/>
              <a:ea typeface="时尚中黑简体" panose="01010104010101010101" pitchFamily="2" charset="-122"/>
            </a:endParaRPr>
          </a:p>
        </p:txBody>
      </p:sp>
      <p:grpSp>
        <p:nvGrpSpPr>
          <p:cNvPr id="26628" name="组合 36">
            <a:extLst>
              <a:ext uri="{FF2B5EF4-FFF2-40B4-BE49-F238E27FC236}">
                <a16:creationId xmlns:a16="http://schemas.microsoft.com/office/drawing/2014/main" id="{5C6BE22F-8ECA-4C25-9DF2-AF2A62D08751}"/>
              </a:ext>
            </a:extLst>
          </p:cNvPr>
          <p:cNvGrpSpPr>
            <a:grpSpLocks/>
          </p:cNvGrpSpPr>
          <p:nvPr/>
        </p:nvGrpSpPr>
        <p:grpSpPr bwMode="auto">
          <a:xfrm>
            <a:off x="8325424" y="2635969"/>
            <a:ext cx="750888" cy="752475"/>
            <a:chOff x="2564630" y="2496444"/>
            <a:chExt cx="1339714" cy="13397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B6D0C9C-39B5-4D94-A62D-1273BE4D36C3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8">
              <a:extLst>
                <a:ext uri="{FF2B5EF4-FFF2-40B4-BE49-F238E27FC236}">
                  <a16:creationId xmlns:a16="http://schemas.microsoft.com/office/drawing/2014/main" id="{3966B75C-4254-4DC7-9B35-5FFB3BE9B175}"/>
                </a:ext>
              </a:extLst>
            </p:cNvPr>
            <p:cNvSpPr/>
            <p:nvPr/>
          </p:nvSpPr>
          <p:spPr>
            <a:xfrm>
              <a:off x="2884689" y="2841263"/>
              <a:ext cx="699596" cy="650069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gradFill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629" name="组合 42">
            <a:extLst>
              <a:ext uri="{FF2B5EF4-FFF2-40B4-BE49-F238E27FC236}">
                <a16:creationId xmlns:a16="http://schemas.microsoft.com/office/drawing/2014/main" id="{05706570-E3E5-4042-8211-7A06E63B4A74}"/>
              </a:ext>
            </a:extLst>
          </p:cNvPr>
          <p:cNvGrpSpPr>
            <a:grpSpLocks/>
          </p:cNvGrpSpPr>
          <p:nvPr/>
        </p:nvGrpSpPr>
        <p:grpSpPr bwMode="auto">
          <a:xfrm>
            <a:off x="10049449" y="3218581"/>
            <a:ext cx="1463675" cy="1463675"/>
            <a:chOff x="5426143" y="2400912"/>
            <a:chExt cx="1339714" cy="1339708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79D524A-B86C-4A55-998C-AFC6A0899B02}"/>
                </a:ext>
              </a:extLst>
            </p:cNvPr>
            <p:cNvSpPr/>
            <p:nvPr/>
          </p:nvSpPr>
          <p:spPr>
            <a:xfrm>
              <a:off x="5426143" y="2400912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椭圆 9">
              <a:extLst>
                <a:ext uri="{FF2B5EF4-FFF2-40B4-BE49-F238E27FC236}">
                  <a16:creationId xmlns:a16="http://schemas.microsoft.com/office/drawing/2014/main" id="{8EABB21A-4477-434F-96A2-2367B7B857B8}"/>
                </a:ext>
              </a:extLst>
            </p:cNvPr>
            <p:cNvSpPr/>
            <p:nvPr/>
          </p:nvSpPr>
          <p:spPr>
            <a:xfrm>
              <a:off x="5755986" y="2719129"/>
              <a:ext cx="680028" cy="703274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630" name="组合 39">
            <a:extLst>
              <a:ext uri="{FF2B5EF4-FFF2-40B4-BE49-F238E27FC236}">
                <a16:creationId xmlns:a16="http://schemas.microsoft.com/office/drawing/2014/main" id="{81CE53F5-F4A6-4747-884C-B29C2231B962}"/>
              </a:ext>
            </a:extLst>
          </p:cNvPr>
          <p:cNvGrpSpPr>
            <a:grpSpLocks/>
          </p:cNvGrpSpPr>
          <p:nvPr/>
        </p:nvGrpSpPr>
        <p:grpSpPr bwMode="auto">
          <a:xfrm>
            <a:off x="8325424" y="4510806"/>
            <a:ext cx="750888" cy="752475"/>
            <a:chOff x="8287657" y="2496444"/>
            <a:chExt cx="1339714" cy="133970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DE7BD8A-FA55-444B-B1D0-FEB4335DFAD4}"/>
                </a:ext>
              </a:extLst>
            </p:cNvPr>
            <p:cNvSpPr/>
            <p:nvPr/>
          </p:nvSpPr>
          <p:spPr>
            <a:xfrm>
              <a:off x="8287657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10">
              <a:extLst>
                <a:ext uri="{FF2B5EF4-FFF2-40B4-BE49-F238E27FC236}">
                  <a16:creationId xmlns:a16="http://schemas.microsoft.com/office/drawing/2014/main" id="{F2853A43-7E64-42EB-BFB9-CA4F19F46B1C}"/>
                </a:ext>
              </a:extLst>
            </p:cNvPr>
            <p:cNvSpPr/>
            <p:nvPr/>
          </p:nvSpPr>
          <p:spPr>
            <a:xfrm>
              <a:off x="8607716" y="2827132"/>
              <a:ext cx="699596" cy="678333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9D3BA"/>
                </a:gs>
                <a:gs pos="100000">
                  <a:srgbClr val="FB98A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加号 13">
            <a:extLst>
              <a:ext uri="{FF2B5EF4-FFF2-40B4-BE49-F238E27FC236}">
                <a16:creationId xmlns:a16="http://schemas.microsoft.com/office/drawing/2014/main" id="{EA0E506F-01F1-46BF-8F44-3940794F1170}"/>
              </a:ext>
            </a:extLst>
          </p:cNvPr>
          <p:cNvSpPr/>
          <p:nvPr/>
        </p:nvSpPr>
        <p:spPr>
          <a:xfrm>
            <a:off x="8471852" y="3721091"/>
            <a:ext cx="457200" cy="457200"/>
          </a:xfrm>
          <a:prstGeom prst="mathPlus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燕尾形 14">
            <a:extLst>
              <a:ext uri="{FF2B5EF4-FFF2-40B4-BE49-F238E27FC236}">
                <a16:creationId xmlns:a16="http://schemas.microsoft.com/office/drawing/2014/main" id="{0AC6BE96-BFF9-4A5F-B11B-B1990A901739}"/>
              </a:ext>
            </a:extLst>
          </p:cNvPr>
          <p:cNvSpPr/>
          <p:nvPr/>
        </p:nvSpPr>
        <p:spPr>
          <a:xfrm>
            <a:off x="9268908" y="3780414"/>
            <a:ext cx="410462" cy="338554"/>
          </a:xfrm>
          <a:prstGeom prst="notchedRightArrow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PA-文本框 8">
            <a:extLst>
              <a:ext uri="{FF2B5EF4-FFF2-40B4-BE49-F238E27FC236}">
                <a16:creationId xmlns:a16="http://schemas.microsoft.com/office/drawing/2014/main" id="{11A4D7EF-25EE-4778-9C9C-670961B4EFAD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1333293" y="2103267"/>
            <a:ext cx="8380991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chợ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marketing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PA-文本框 8">
            <a:extLst>
              <a:ext uri="{FF2B5EF4-FFF2-40B4-BE49-F238E27FC236}">
                <a16:creationId xmlns:a16="http://schemas.microsoft.com/office/drawing/2014/main" id="{3CD8F24E-BB4D-4950-9FA5-9EEA6405C139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1333293" y="3625739"/>
            <a:ext cx="704382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A-文本框 8">
            <a:extLst>
              <a:ext uri="{FF2B5EF4-FFF2-40B4-BE49-F238E27FC236}">
                <a16:creationId xmlns:a16="http://schemas.microsoft.com/office/drawing/2014/main" id="{A5ECB8B8-D74B-442C-B3D1-58A13459CE8F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1333293" y="5395741"/>
            <a:ext cx="814084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E2AA7-1552-4C92-8D88-2D01AF41D8C2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 xmlns:a16="http://schemas.microsoft.com/office/drawing/2014/main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3890806" y="431192"/>
            <a:ext cx="4770106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MỤC TIÊU ĐỀ TÀI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F71E76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01</a:t>
            </a:r>
            <a:endParaRPr lang="zh-CN" altLang="en-US" sz="41300" i="1" dirty="0">
              <a:solidFill>
                <a:srgbClr val="F71E76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5D7142-5A9C-4CF9-BC47-9CD841F7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D13EAD-3345-4600-8694-5C724B827CF5}"/>
              </a:ext>
            </a:extLst>
          </p:cNvPr>
          <p:cNvSpPr txBox="1"/>
          <p:nvPr/>
        </p:nvSpPr>
        <p:spPr>
          <a:xfrm>
            <a:off x="497093" y="2234649"/>
            <a:ext cx="9524364" cy="311155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28575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Đáp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ứng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nhu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cầu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mở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rộng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thị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trường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tiêu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thụ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hóa</a:t>
            </a:r>
            <a:endParaRPr lang="en-US" altLang="zh-CN" sz="2000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  <a:p>
            <a:pPr indent="28575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cho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mua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sắm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của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khách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dễ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dàng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nhanh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gọn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.</a:t>
            </a:r>
          </a:p>
          <a:p>
            <a:pPr indent="28575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quản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lý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thông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tin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sản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phẩm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khách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đơn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thuận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tiện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hơn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.</a:t>
            </a:r>
          </a:p>
          <a:p>
            <a:pPr indent="28575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Cập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nhập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nhanh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cho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khách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về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sản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phẩm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và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giá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cả</a:t>
            </a:r>
            <a:endParaRPr lang="en-US" altLang="zh-CN" sz="2000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  <a:p>
            <a:pPr indent="285750"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Đưa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ra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được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các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thống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kê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báo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cáo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chính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xác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về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số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lượng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sản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phẩm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khách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hàng</a:t>
            </a:r>
            <a:endParaRPr lang="en-US" altLang="zh-CN" sz="2000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7061B-20A9-4256-B477-4D981D62960C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24075" y="702411"/>
            <a:ext cx="7005931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CÔNG CỤ THỰC HIỆN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12787" y="53957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69EAF4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02</a:t>
            </a:r>
            <a:endParaRPr lang="zh-CN" altLang="en-US" sz="3600" dirty="0">
              <a:solidFill>
                <a:srgbClr val="69EAF4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239694" y="1640554"/>
            <a:ext cx="520700" cy="0"/>
          </a:xfrm>
          <a:prstGeom prst="line">
            <a:avLst/>
          </a:prstGeom>
          <a:ln w="38100">
            <a:solidFill>
              <a:srgbClr val="69E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69EAF4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02</a:t>
            </a:r>
            <a:endParaRPr lang="zh-CN" altLang="en-US" sz="41300" i="1" dirty="0">
              <a:solidFill>
                <a:srgbClr val="69EAF4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90C23D-1061-4807-900F-091ACD2B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215959" y="4965459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组合 40">
            <a:extLst>
              <a:ext uri="{FF2B5EF4-FFF2-40B4-BE49-F238E27FC236}">
                <a16:creationId xmlns:a16="http://schemas.microsoft.com/office/drawing/2014/main" id="{21B5FF6C-B071-44AD-8498-796641DC5A98}"/>
              </a:ext>
            </a:extLst>
          </p:cNvPr>
          <p:cNvGrpSpPr>
            <a:grpSpLocks/>
          </p:cNvGrpSpPr>
          <p:nvPr/>
        </p:nvGrpSpPr>
        <p:grpSpPr bwMode="auto">
          <a:xfrm>
            <a:off x="3778442" y="2273038"/>
            <a:ext cx="631825" cy="631825"/>
            <a:chOff x="2564630" y="2496444"/>
            <a:chExt cx="1339714" cy="1339708"/>
          </a:xfrm>
        </p:grpSpPr>
        <p:sp>
          <p:nvSpPr>
            <p:cNvPr id="39" name="椭圆 41">
              <a:extLst>
                <a:ext uri="{FF2B5EF4-FFF2-40B4-BE49-F238E27FC236}">
                  <a16:creationId xmlns:a16="http://schemas.microsoft.com/office/drawing/2014/main" id="{B64FA692-44E9-4671-9FF1-60A919715332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椭圆 4">
              <a:extLst>
                <a:ext uri="{FF2B5EF4-FFF2-40B4-BE49-F238E27FC236}">
                  <a16:creationId xmlns:a16="http://schemas.microsoft.com/office/drawing/2014/main" id="{2A2DE06D-821E-4865-80C0-2F521DBB30D4}"/>
                </a:ext>
              </a:extLst>
            </p:cNvPr>
            <p:cNvSpPr/>
            <p:nvPr/>
          </p:nvSpPr>
          <p:spPr>
            <a:xfrm>
              <a:off x="2914706" y="2816222"/>
              <a:ext cx="639562" cy="700149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gradFill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1" name="组合 43">
            <a:extLst>
              <a:ext uri="{FF2B5EF4-FFF2-40B4-BE49-F238E27FC236}">
                <a16:creationId xmlns:a16="http://schemas.microsoft.com/office/drawing/2014/main" id="{10F15993-B957-4ADE-8524-5E0D8B6F4F8F}"/>
              </a:ext>
            </a:extLst>
          </p:cNvPr>
          <p:cNvGrpSpPr>
            <a:grpSpLocks/>
          </p:cNvGrpSpPr>
          <p:nvPr/>
        </p:nvGrpSpPr>
        <p:grpSpPr bwMode="auto">
          <a:xfrm>
            <a:off x="5096067" y="2866763"/>
            <a:ext cx="792162" cy="792162"/>
            <a:chOff x="2564630" y="2496444"/>
            <a:chExt cx="1339714" cy="1339708"/>
          </a:xfrm>
        </p:grpSpPr>
        <p:sp>
          <p:nvSpPr>
            <p:cNvPr id="42" name="椭圆 44">
              <a:extLst>
                <a:ext uri="{FF2B5EF4-FFF2-40B4-BE49-F238E27FC236}">
                  <a16:creationId xmlns:a16="http://schemas.microsoft.com/office/drawing/2014/main" id="{2518637D-5A5E-4A8E-AE30-5F05048179A1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10">
              <a:extLst>
                <a:ext uri="{FF2B5EF4-FFF2-40B4-BE49-F238E27FC236}">
                  <a16:creationId xmlns:a16="http://schemas.microsoft.com/office/drawing/2014/main" id="{7FB6D77B-51E3-4D3E-8CEF-20AFBDADFE89}"/>
                </a:ext>
              </a:extLst>
            </p:cNvPr>
            <p:cNvSpPr/>
            <p:nvPr/>
          </p:nvSpPr>
          <p:spPr>
            <a:xfrm>
              <a:off x="2884120" y="2829358"/>
              <a:ext cx="700733" cy="673881"/>
            </a:xfrm>
            <a:custGeom>
              <a:avLst/>
              <a:gdLst>
                <a:gd name="connsiteX0" fmla="*/ 241391 w 516922"/>
                <a:gd name="connsiteY0" fmla="*/ 466920 h 496921"/>
                <a:gd name="connsiteX1" fmla="*/ 374792 w 516922"/>
                <a:gd name="connsiteY1" fmla="*/ 466920 h 496921"/>
                <a:gd name="connsiteX2" fmla="*/ 394157 w 516922"/>
                <a:gd name="connsiteY2" fmla="*/ 492438 h 496921"/>
                <a:gd name="connsiteX3" fmla="*/ 241391 w 516922"/>
                <a:gd name="connsiteY3" fmla="*/ 492438 h 496921"/>
                <a:gd name="connsiteX4" fmla="*/ 45175 w 516922"/>
                <a:gd name="connsiteY4" fmla="*/ 266910 h 496921"/>
                <a:gd name="connsiteX5" fmla="*/ 178975 w 516922"/>
                <a:gd name="connsiteY5" fmla="*/ 266910 h 496921"/>
                <a:gd name="connsiteX6" fmla="*/ 178975 w 516922"/>
                <a:gd name="connsiteY6" fmla="*/ 312085 h 496921"/>
                <a:gd name="connsiteX7" fmla="*/ 45175 w 516922"/>
                <a:gd name="connsiteY7" fmla="*/ 312085 h 496921"/>
                <a:gd name="connsiteX8" fmla="*/ 45175 w 516922"/>
                <a:gd name="connsiteY8" fmla="*/ 167939 h 496921"/>
                <a:gd name="connsiteX9" fmla="*/ 178975 w 516922"/>
                <a:gd name="connsiteY9" fmla="*/ 167939 h 496921"/>
                <a:gd name="connsiteX10" fmla="*/ 178975 w 516922"/>
                <a:gd name="connsiteY10" fmla="*/ 213114 h 496921"/>
                <a:gd name="connsiteX11" fmla="*/ 45175 w 516922"/>
                <a:gd name="connsiteY11" fmla="*/ 213114 h 496921"/>
                <a:gd name="connsiteX12" fmla="*/ 254150 w 516922"/>
                <a:gd name="connsiteY12" fmla="*/ 92418 h 496921"/>
                <a:gd name="connsiteX13" fmla="*/ 497537 w 516922"/>
                <a:gd name="connsiteY13" fmla="*/ 92418 h 496921"/>
                <a:gd name="connsiteX14" fmla="*/ 516922 w 516922"/>
                <a:gd name="connsiteY14" fmla="*/ 111788 h 496921"/>
                <a:gd name="connsiteX15" fmla="*/ 516922 w 516922"/>
                <a:gd name="connsiteY15" fmla="*/ 402340 h 496921"/>
                <a:gd name="connsiteX16" fmla="*/ 497537 w 516922"/>
                <a:gd name="connsiteY16" fmla="*/ 421710 h 496921"/>
                <a:gd name="connsiteX17" fmla="*/ 359690 w 516922"/>
                <a:gd name="connsiteY17" fmla="*/ 421710 h 496921"/>
                <a:gd name="connsiteX18" fmla="*/ 359690 w 516922"/>
                <a:gd name="connsiteY18" fmla="*/ 458298 h 496921"/>
                <a:gd name="connsiteX19" fmla="*/ 254150 w 516922"/>
                <a:gd name="connsiteY19" fmla="*/ 458298 h 496921"/>
                <a:gd name="connsiteX20" fmla="*/ 254150 w 516922"/>
                <a:gd name="connsiteY20" fmla="*/ 382970 h 496921"/>
                <a:gd name="connsiteX21" fmla="*/ 478152 w 516922"/>
                <a:gd name="connsiteY21" fmla="*/ 382970 h 496921"/>
                <a:gd name="connsiteX22" fmla="*/ 478152 w 516922"/>
                <a:gd name="connsiteY22" fmla="*/ 131158 h 496921"/>
                <a:gd name="connsiteX23" fmla="*/ 254150 w 516922"/>
                <a:gd name="connsiteY23" fmla="*/ 131158 h 496921"/>
                <a:gd name="connsiteX24" fmla="*/ 45175 w 516922"/>
                <a:gd name="connsiteY24" fmla="*/ 75176 h 496921"/>
                <a:gd name="connsiteX25" fmla="*/ 178975 w 516922"/>
                <a:gd name="connsiteY25" fmla="*/ 75176 h 496921"/>
                <a:gd name="connsiteX26" fmla="*/ 178975 w 516922"/>
                <a:gd name="connsiteY26" fmla="*/ 120351 h 496921"/>
                <a:gd name="connsiteX27" fmla="*/ 45175 w 516922"/>
                <a:gd name="connsiteY27" fmla="*/ 120351 h 496921"/>
                <a:gd name="connsiteX28" fmla="*/ 28019 w 516922"/>
                <a:gd name="connsiteY28" fmla="*/ 27965 h 496921"/>
                <a:gd name="connsiteX29" fmla="*/ 28019 w 516922"/>
                <a:gd name="connsiteY29" fmla="*/ 466805 h 496921"/>
                <a:gd name="connsiteX30" fmla="*/ 196130 w 516922"/>
                <a:gd name="connsiteY30" fmla="*/ 466805 h 496921"/>
                <a:gd name="connsiteX31" fmla="*/ 196130 w 516922"/>
                <a:gd name="connsiteY31" fmla="*/ 27965 h 496921"/>
                <a:gd name="connsiteX32" fmla="*/ 28019 w 516922"/>
                <a:gd name="connsiteY32" fmla="*/ 0 h 496921"/>
                <a:gd name="connsiteX33" fmla="*/ 196130 w 516922"/>
                <a:gd name="connsiteY33" fmla="*/ 0 h 496921"/>
                <a:gd name="connsiteX34" fmla="*/ 224149 w 516922"/>
                <a:gd name="connsiteY34" fmla="*/ 27965 h 496921"/>
                <a:gd name="connsiteX35" fmla="*/ 224149 w 516922"/>
                <a:gd name="connsiteY35" fmla="*/ 466805 h 496921"/>
                <a:gd name="connsiteX36" fmla="*/ 196130 w 516922"/>
                <a:gd name="connsiteY36" fmla="*/ 496921 h 496921"/>
                <a:gd name="connsiteX37" fmla="*/ 28019 w 516922"/>
                <a:gd name="connsiteY37" fmla="*/ 496921 h 496921"/>
                <a:gd name="connsiteX38" fmla="*/ 0 w 516922"/>
                <a:gd name="connsiteY38" fmla="*/ 466805 h 496921"/>
                <a:gd name="connsiteX39" fmla="*/ 0 w 516922"/>
                <a:gd name="connsiteY39" fmla="*/ 27965 h 496921"/>
                <a:gd name="connsiteX40" fmla="*/ 28019 w 516922"/>
                <a:gd name="connsiteY40" fmla="*/ 0 h 49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922" h="496921">
                  <a:moveTo>
                    <a:pt x="241391" y="466920"/>
                  </a:moveTo>
                  <a:lnTo>
                    <a:pt x="374792" y="466920"/>
                  </a:lnTo>
                  <a:lnTo>
                    <a:pt x="394157" y="492438"/>
                  </a:lnTo>
                  <a:lnTo>
                    <a:pt x="241391" y="492438"/>
                  </a:lnTo>
                  <a:close/>
                  <a:moveTo>
                    <a:pt x="45175" y="266910"/>
                  </a:moveTo>
                  <a:lnTo>
                    <a:pt x="178975" y="266910"/>
                  </a:lnTo>
                  <a:lnTo>
                    <a:pt x="178975" y="312085"/>
                  </a:lnTo>
                  <a:lnTo>
                    <a:pt x="45175" y="312085"/>
                  </a:lnTo>
                  <a:close/>
                  <a:moveTo>
                    <a:pt x="45175" y="167939"/>
                  </a:moveTo>
                  <a:lnTo>
                    <a:pt x="178975" y="167939"/>
                  </a:lnTo>
                  <a:lnTo>
                    <a:pt x="178975" y="213114"/>
                  </a:lnTo>
                  <a:lnTo>
                    <a:pt x="45175" y="213114"/>
                  </a:lnTo>
                  <a:close/>
                  <a:moveTo>
                    <a:pt x="254150" y="92418"/>
                  </a:moveTo>
                  <a:lnTo>
                    <a:pt x="497537" y="92418"/>
                  </a:lnTo>
                  <a:cubicBezTo>
                    <a:pt x="508307" y="92418"/>
                    <a:pt x="516922" y="101027"/>
                    <a:pt x="516922" y="111788"/>
                  </a:cubicBezTo>
                  <a:lnTo>
                    <a:pt x="516922" y="402340"/>
                  </a:lnTo>
                  <a:cubicBezTo>
                    <a:pt x="516922" y="413101"/>
                    <a:pt x="508307" y="421710"/>
                    <a:pt x="497537" y="421710"/>
                  </a:cubicBezTo>
                  <a:lnTo>
                    <a:pt x="359690" y="421710"/>
                  </a:lnTo>
                  <a:lnTo>
                    <a:pt x="359690" y="458298"/>
                  </a:lnTo>
                  <a:lnTo>
                    <a:pt x="254150" y="458298"/>
                  </a:lnTo>
                  <a:lnTo>
                    <a:pt x="254150" y="382970"/>
                  </a:lnTo>
                  <a:lnTo>
                    <a:pt x="478152" y="382970"/>
                  </a:lnTo>
                  <a:lnTo>
                    <a:pt x="478152" y="131158"/>
                  </a:lnTo>
                  <a:lnTo>
                    <a:pt x="254150" y="131158"/>
                  </a:lnTo>
                  <a:close/>
                  <a:moveTo>
                    <a:pt x="45175" y="75176"/>
                  </a:moveTo>
                  <a:lnTo>
                    <a:pt x="178975" y="75176"/>
                  </a:lnTo>
                  <a:lnTo>
                    <a:pt x="178975" y="120351"/>
                  </a:lnTo>
                  <a:lnTo>
                    <a:pt x="45175" y="120351"/>
                  </a:lnTo>
                  <a:close/>
                  <a:moveTo>
                    <a:pt x="28019" y="27965"/>
                  </a:moveTo>
                  <a:lnTo>
                    <a:pt x="28019" y="466805"/>
                  </a:lnTo>
                  <a:lnTo>
                    <a:pt x="196130" y="466805"/>
                  </a:lnTo>
                  <a:lnTo>
                    <a:pt x="196130" y="27965"/>
                  </a:lnTo>
                  <a:close/>
                  <a:moveTo>
                    <a:pt x="28019" y="0"/>
                  </a:moveTo>
                  <a:lnTo>
                    <a:pt x="196130" y="0"/>
                  </a:lnTo>
                  <a:cubicBezTo>
                    <a:pt x="211217" y="0"/>
                    <a:pt x="224149" y="12907"/>
                    <a:pt x="224149" y="27965"/>
                  </a:cubicBezTo>
                  <a:lnTo>
                    <a:pt x="224149" y="466805"/>
                  </a:lnTo>
                  <a:cubicBezTo>
                    <a:pt x="224149" y="484014"/>
                    <a:pt x="211217" y="496921"/>
                    <a:pt x="196130" y="496921"/>
                  </a:cubicBezTo>
                  <a:lnTo>
                    <a:pt x="28019" y="496921"/>
                  </a:lnTo>
                  <a:cubicBezTo>
                    <a:pt x="12932" y="496921"/>
                    <a:pt x="0" y="484014"/>
                    <a:pt x="0" y="466805"/>
                  </a:cubicBezTo>
                  <a:lnTo>
                    <a:pt x="0" y="27965"/>
                  </a:lnTo>
                  <a:cubicBezTo>
                    <a:pt x="0" y="12907"/>
                    <a:pt x="12932" y="0"/>
                    <a:pt x="280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4" name="组合 46">
            <a:extLst>
              <a:ext uri="{FF2B5EF4-FFF2-40B4-BE49-F238E27FC236}">
                <a16:creationId xmlns:a16="http://schemas.microsoft.com/office/drawing/2014/main" id="{662AEAC3-047C-45B8-8189-DD0F8CB4CBBB}"/>
              </a:ext>
            </a:extLst>
          </p:cNvPr>
          <p:cNvGrpSpPr>
            <a:grpSpLocks/>
          </p:cNvGrpSpPr>
          <p:nvPr/>
        </p:nvGrpSpPr>
        <p:grpSpPr bwMode="auto">
          <a:xfrm>
            <a:off x="3381567" y="3616063"/>
            <a:ext cx="935037" cy="935037"/>
            <a:chOff x="2564630" y="2496444"/>
            <a:chExt cx="1339714" cy="1339708"/>
          </a:xfrm>
        </p:grpSpPr>
        <p:sp>
          <p:nvSpPr>
            <p:cNvPr id="45" name="椭圆 47">
              <a:extLst>
                <a:ext uri="{FF2B5EF4-FFF2-40B4-BE49-F238E27FC236}">
                  <a16:creationId xmlns:a16="http://schemas.microsoft.com/office/drawing/2014/main" id="{7884B1C0-F0C1-43E7-B7FE-74067C007850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13">
              <a:extLst>
                <a:ext uri="{FF2B5EF4-FFF2-40B4-BE49-F238E27FC236}">
                  <a16:creationId xmlns:a16="http://schemas.microsoft.com/office/drawing/2014/main" id="{56DBE66F-5ACB-4DFF-B325-90EAC315BDDE}"/>
                </a:ext>
              </a:extLst>
            </p:cNvPr>
            <p:cNvSpPr/>
            <p:nvPr/>
          </p:nvSpPr>
          <p:spPr>
            <a:xfrm>
              <a:off x="2942207" y="2814881"/>
              <a:ext cx="584561" cy="702835"/>
            </a:xfrm>
            <a:custGeom>
              <a:avLst/>
              <a:gdLst>
                <a:gd name="connsiteX0" fmla="*/ 234347 w 506307"/>
                <a:gd name="connsiteY0" fmla="*/ 379219 h 606722"/>
                <a:gd name="connsiteX1" fmla="*/ 271960 w 506307"/>
                <a:gd name="connsiteY1" fmla="*/ 379219 h 606722"/>
                <a:gd name="connsiteX2" fmla="*/ 278451 w 506307"/>
                <a:gd name="connsiteY2" fmla="*/ 385705 h 606722"/>
                <a:gd name="connsiteX3" fmla="*/ 278451 w 506307"/>
                <a:gd name="connsiteY3" fmla="*/ 448520 h 606722"/>
                <a:gd name="connsiteX4" fmla="*/ 271960 w 506307"/>
                <a:gd name="connsiteY4" fmla="*/ 455006 h 606722"/>
                <a:gd name="connsiteX5" fmla="*/ 234347 w 506307"/>
                <a:gd name="connsiteY5" fmla="*/ 455006 h 606722"/>
                <a:gd name="connsiteX6" fmla="*/ 227856 w 506307"/>
                <a:gd name="connsiteY6" fmla="*/ 448520 h 606722"/>
                <a:gd name="connsiteX7" fmla="*/ 227856 w 506307"/>
                <a:gd name="connsiteY7" fmla="*/ 385705 h 606722"/>
                <a:gd name="connsiteX8" fmla="*/ 234347 w 506307"/>
                <a:gd name="connsiteY8" fmla="*/ 379219 h 606722"/>
                <a:gd name="connsiteX9" fmla="*/ 234331 w 506307"/>
                <a:gd name="connsiteY9" fmla="*/ 328645 h 606722"/>
                <a:gd name="connsiteX10" fmla="*/ 177194 w 506307"/>
                <a:gd name="connsiteY10" fmla="*/ 385700 h 606722"/>
                <a:gd name="connsiteX11" fmla="*/ 177194 w 506307"/>
                <a:gd name="connsiteY11" fmla="*/ 448532 h 606722"/>
                <a:gd name="connsiteX12" fmla="*/ 234331 w 506307"/>
                <a:gd name="connsiteY12" fmla="*/ 505587 h 606722"/>
                <a:gd name="connsiteX13" fmla="*/ 271977 w 506307"/>
                <a:gd name="connsiteY13" fmla="*/ 505587 h 606722"/>
                <a:gd name="connsiteX14" fmla="*/ 329113 w 506307"/>
                <a:gd name="connsiteY14" fmla="*/ 448532 h 606722"/>
                <a:gd name="connsiteX15" fmla="*/ 329113 w 506307"/>
                <a:gd name="connsiteY15" fmla="*/ 385700 h 606722"/>
                <a:gd name="connsiteX16" fmla="*/ 271977 w 506307"/>
                <a:gd name="connsiteY16" fmla="*/ 328645 h 606722"/>
                <a:gd name="connsiteX17" fmla="*/ 253109 w 506307"/>
                <a:gd name="connsiteY17" fmla="*/ 0 h 606722"/>
                <a:gd name="connsiteX18" fmla="*/ 430303 w 506307"/>
                <a:gd name="connsiteY18" fmla="*/ 176942 h 606722"/>
                <a:gd name="connsiteX19" fmla="*/ 430303 w 506307"/>
                <a:gd name="connsiteY19" fmla="*/ 252749 h 606722"/>
                <a:gd name="connsiteX20" fmla="*/ 480943 w 506307"/>
                <a:gd name="connsiteY20" fmla="*/ 252749 h 606722"/>
                <a:gd name="connsiteX21" fmla="*/ 506307 w 506307"/>
                <a:gd name="connsiteY21" fmla="*/ 278077 h 606722"/>
                <a:gd name="connsiteX22" fmla="*/ 506307 w 506307"/>
                <a:gd name="connsiteY22" fmla="*/ 581394 h 606722"/>
                <a:gd name="connsiteX23" fmla="*/ 480943 w 506307"/>
                <a:gd name="connsiteY23" fmla="*/ 606722 h 606722"/>
                <a:gd name="connsiteX24" fmla="*/ 25275 w 506307"/>
                <a:gd name="connsiteY24" fmla="*/ 606722 h 606722"/>
                <a:gd name="connsiteX25" fmla="*/ 0 w 506307"/>
                <a:gd name="connsiteY25" fmla="*/ 581394 h 606722"/>
                <a:gd name="connsiteX26" fmla="*/ 0 w 506307"/>
                <a:gd name="connsiteY26" fmla="*/ 278077 h 606722"/>
                <a:gd name="connsiteX27" fmla="*/ 25275 w 506307"/>
                <a:gd name="connsiteY27" fmla="*/ 252749 h 606722"/>
                <a:gd name="connsiteX28" fmla="*/ 379753 w 506307"/>
                <a:gd name="connsiteY28" fmla="*/ 252749 h 606722"/>
                <a:gd name="connsiteX29" fmla="*/ 379753 w 506307"/>
                <a:gd name="connsiteY29" fmla="*/ 176942 h 606722"/>
                <a:gd name="connsiteX30" fmla="*/ 253109 w 506307"/>
                <a:gd name="connsiteY30" fmla="*/ 50568 h 606722"/>
                <a:gd name="connsiteX31" fmla="*/ 126554 w 506307"/>
                <a:gd name="connsiteY31" fmla="*/ 176942 h 606722"/>
                <a:gd name="connsiteX32" fmla="*/ 101279 w 506307"/>
                <a:gd name="connsiteY32" fmla="*/ 202270 h 606722"/>
                <a:gd name="connsiteX33" fmla="*/ 75915 w 506307"/>
                <a:gd name="connsiteY33" fmla="*/ 176942 h 606722"/>
                <a:gd name="connsiteX34" fmla="*/ 253109 w 506307"/>
                <a:gd name="connsiteY3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6307" h="606722">
                  <a:moveTo>
                    <a:pt x="234347" y="379219"/>
                  </a:moveTo>
                  <a:lnTo>
                    <a:pt x="271960" y="379219"/>
                  </a:lnTo>
                  <a:cubicBezTo>
                    <a:pt x="275517" y="379219"/>
                    <a:pt x="278451" y="382062"/>
                    <a:pt x="278451" y="385705"/>
                  </a:cubicBezTo>
                  <a:lnTo>
                    <a:pt x="278451" y="448520"/>
                  </a:lnTo>
                  <a:cubicBezTo>
                    <a:pt x="278451" y="452074"/>
                    <a:pt x="275517" y="455006"/>
                    <a:pt x="271960" y="455006"/>
                  </a:cubicBezTo>
                  <a:lnTo>
                    <a:pt x="234347" y="455006"/>
                  </a:lnTo>
                  <a:cubicBezTo>
                    <a:pt x="230791" y="455006"/>
                    <a:pt x="227856" y="452074"/>
                    <a:pt x="227856" y="448520"/>
                  </a:cubicBezTo>
                  <a:lnTo>
                    <a:pt x="227856" y="385705"/>
                  </a:lnTo>
                  <a:cubicBezTo>
                    <a:pt x="227856" y="382062"/>
                    <a:pt x="230791" y="379219"/>
                    <a:pt x="234347" y="379219"/>
                  </a:cubicBezTo>
                  <a:close/>
                  <a:moveTo>
                    <a:pt x="234331" y="328645"/>
                  </a:moveTo>
                  <a:cubicBezTo>
                    <a:pt x="202825" y="328645"/>
                    <a:pt x="177194" y="354240"/>
                    <a:pt x="177194" y="385700"/>
                  </a:cubicBezTo>
                  <a:lnTo>
                    <a:pt x="177194" y="448532"/>
                  </a:lnTo>
                  <a:cubicBezTo>
                    <a:pt x="177194" y="479992"/>
                    <a:pt x="202825" y="505587"/>
                    <a:pt x="234331" y="505587"/>
                  </a:cubicBezTo>
                  <a:lnTo>
                    <a:pt x="271977" y="505587"/>
                  </a:lnTo>
                  <a:cubicBezTo>
                    <a:pt x="303482" y="505587"/>
                    <a:pt x="329113" y="479992"/>
                    <a:pt x="329113" y="448532"/>
                  </a:cubicBezTo>
                  <a:lnTo>
                    <a:pt x="329113" y="385700"/>
                  </a:lnTo>
                  <a:cubicBezTo>
                    <a:pt x="329113" y="354240"/>
                    <a:pt x="303482" y="328645"/>
                    <a:pt x="271977" y="328645"/>
                  </a:cubicBezTo>
                  <a:close/>
                  <a:moveTo>
                    <a:pt x="253109" y="0"/>
                  </a:moveTo>
                  <a:cubicBezTo>
                    <a:pt x="350829" y="0"/>
                    <a:pt x="430303" y="79362"/>
                    <a:pt x="430303" y="176942"/>
                  </a:cubicBezTo>
                  <a:lnTo>
                    <a:pt x="430303" y="252749"/>
                  </a:lnTo>
                  <a:lnTo>
                    <a:pt x="480943" y="252749"/>
                  </a:lnTo>
                  <a:cubicBezTo>
                    <a:pt x="494916" y="252749"/>
                    <a:pt x="506307" y="264124"/>
                    <a:pt x="506307" y="278077"/>
                  </a:cubicBezTo>
                  <a:lnTo>
                    <a:pt x="506307" y="581394"/>
                  </a:lnTo>
                  <a:cubicBezTo>
                    <a:pt x="506307" y="595435"/>
                    <a:pt x="494916" y="606722"/>
                    <a:pt x="480943" y="606722"/>
                  </a:cubicBezTo>
                  <a:lnTo>
                    <a:pt x="25275" y="606722"/>
                  </a:lnTo>
                  <a:cubicBezTo>
                    <a:pt x="11302" y="606722"/>
                    <a:pt x="0" y="595435"/>
                    <a:pt x="0" y="581394"/>
                  </a:cubicBezTo>
                  <a:lnTo>
                    <a:pt x="0" y="278077"/>
                  </a:lnTo>
                  <a:cubicBezTo>
                    <a:pt x="0" y="264124"/>
                    <a:pt x="11302" y="252749"/>
                    <a:pt x="25275" y="252749"/>
                  </a:cubicBezTo>
                  <a:lnTo>
                    <a:pt x="379753" y="252749"/>
                  </a:lnTo>
                  <a:lnTo>
                    <a:pt x="379753" y="176942"/>
                  </a:lnTo>
                  <a:cubicBezTo>
                    <a:pt x="379753" y="107267"/>
                    <a:pt x="322972" y="50568"/>
                    <a:pt x="253109" y="50568"/>
                  </a:cubicBezTo>
                  <a:cubicBezTo>
                    <a:pt x="183335" y="50568"/>
                    <a:pt x="126554" y="107267"/>
                    <a:pt x="126554" y="176942"/>
                  </a:cubicBezTo>
                  <a:cubicBezTo>
                    <a:pt x="126554" y="190895"/>
                    <a:pt x="115252" y="202270"/>
                    <a:pt x="101279" y="202270"/>
                  </a:cubicBezTo>
                  <a:cubicBezTo>
                    <a:pt x="87306" y="202270"/>
                    <a:pt x="75915" y="190895"/>
                    <a:pt x="75915" y="176942"/>
                  </a:cubicBezTo>
                  <a:cubicBezTo>
                    <a:pt x="75915" y="79362"/>
                    <a:pt x="155389" y="0"/>
                    <a:pt x="25310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7" name="组合 49">
            <a:extLst>
              <a:ext uri="{FF2B5EF4-FFF2-40B4-BE49-F238E27FC236}">
                <a16:creationId xmlns:a16="http://schemas.microsoft.com/office/drawing/2014/main" id="{0E59CD64-F559-4638-824D-C4D97461C66A}"/>
              </a:ext>
            </a:extLst>
          </p:cNvPr>
          <p:cNvGrpSpPr>
            <a:grpSpLocks/>
          </p:cNvGrpSpPr>
          <p:nvPr/>
        </p:nvGrpSpPr>
        <p:grpSpPr bwMode="auto">
          <a:xfrm>
            <a:off x="5284979" y="4327263"/>
            <a:ext cx="1071563" cy="1071562"/>
            <a:chOff x="2564630" y="2496444"/>
            <a:chExt cx="1339714" cy="1339708"/>
          </a:xfrm>
        </p:grpSpPr>
        <p:sp>
          <p:nvSpPr>
            <p:cNvPr id="48" name="椭圆 50">
              <a:extLst>
                <a:ext uri="{FF2B5EF4-FFF2-40B4-BE49-F238E27FC236}">
                  <a16:creationId xmlns:a16="http://schemas.microsoft.com/office/drawing/2014/main" id="{8AF3580E-6791-43B6-8668-0FCB5C5A986A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椭圆 16">
              <a:extLst>
                <a:ext uri="{FF2B5EF4-FFF2-40B4-BE49-F238E27FC236}">
                  <a16:creationId xmlns:a16="http://schemas.microsoft.com/office/drawing/2014/main" id="{CE63985D-315B-4918-8382-3C0B3799A580}"/>
                </a:ext>
              </a:extLst>
            </p:cNvPr>
            <p:cNvSpPr/>
            <p:nvPr/>
          </p:nvSpPr>
          <p:spPr>
            <a:xfrm>
              <a:off x="2909978" y="2815989"/>
              <a:ext cx="649017" cy="700619"/>
            </a:xfrm>
            <a:custGeom>
              <a:avLst/>
              <a:gdLst>
                <a:gd name="connsiteX0" fmla="*/ 250789 w 563817"/>
                <a:gd name="connsiteY0" fmla="*/ 546529 h 608627"/>
                <a:gd name="connsiteX1" fmla="*/ 313028 w 563817"/>
                <a:gd name="connsiteY1" fmla="*/ 546529 h 608627"/>
                <a:gd name="connsiteX2" fmla="*/ 313028 w 563817"/>
                <a:gd name="connsiteY2" fmla="*/ 577578 h 608627"/>
                <a:gd name="connsiteX3" fmla="*/ 281909 w 563817"/>
                <a:gd name="connsiteY3" fmla="*/ 608627 h 608627"/>
                <a:gd name="connsiteX4" fmla="*/ 250789 w 563817"/>
                <a:gd name="connsiteY4" fmla="*/ 577578 h 608627"/>
                <a:gd name="connsiteX5" fmla="*/ 464320 w 563817"/>
                <a:gd name="connsiteY5" fmla="*/ 405681 h 608627"/>
                <a:gd name="connsiteX6" fmla="*/ 526488 w 563817"/>
                <a:gd name="connsiteY6" fmla="*/ 405681 h 608627"/>
                <a:gd name="connsiteX7" fmla="*/ 526488 w 563817"/>
                <a:gd name="connsiteY7" fmla="*/ 577572 h 608627"/>
                <a:gd name="connsiteX8" fmla="*/ 495404 w 563817"/>
                <a:gd name="connsiteY8" fmla="*/ 608627 h 608627"/>
                <a:gd name="connsiteX9" fmla="*/ 464320 w 563817"/>
                <a:gd name="connsiteY9" fmla="*/ 577572 h 608627"/>
                <a:gd name="connsiteX10" fmla="*/ 233217 w 563817"/>
                <a:gd name="connsiteY10" fmla="*/ 343583 h 608627"/>
                <a:gd name="connsiteX11" fmla="*/ 330600 w 563817"/>
                <a:gd name="connsiteY11" fmla="*/ 343583 h 608627"/>
                <a:gd name="connsiteX12" fmla="*/ 350357 w 563817"/>
                <a:gd name="connsiteY12" fmla="*/ 363308 h 608627"/>
                <a:gd name="connsiteX13" fmla="*/ 350357 w 563817"/>
                <a:gd name="connsiteY13" fmla="*/ 485538 h 608627"/>
                <a:gd name="connsiteX14" fmla="*/ 330600 w 563817"/>
                <a:gd name="connsiteY14" fmla="*/ 505107 h 608627"/>
                <a:gd name="connsiteX15" fmla="*/ 233217 w 563817"/>
                <a:gd name="connsiteY15" fmla="*/ 505107 h 608627"/>
                <a:gd name="connsiteX16" fmla="*/ 213460 w 563817"/>
                <a:gd name="connsiteY16" fmla="*/ 485538 h 608627"/>
                <a:gd name="connsiteX17" fmla="*/ 213460 w 563817"/>
                <a:gd name="connsiteY17" fmla="*/ 363308 h 608627"/>
                <a:gd name="connsiteX18" fmla="*/ 233217 w 563817"/>
                <a:gd name="connsiteY18" fmla="*/ 343583 h 608627"/>
                <a:gd name="connsiteX19" fmla="*/ 37329 w 563817"/>
                <a:gd name="connsiteY19" fmla="*/ 314722 h 608627"/>
                <a:gd name="connsiteX20" fmla="*/ 99497 w 563817"/>
                <a:gd name="connsiteY20" fmla="*/ 314722 h 608627"/>
                <a:gd name="connsiteX21" fmla="*/ 99497 w 563817"/>
                <a:gd name="connsiteY21" fmla="*/ 577575 h 608627"/>
                <a:gd name="connsiteX22" fmla="*/ 68413 w 563817"/>
                <a:gd name="connsiteY22" fmla="*/ 608627 h 608627"/>
                <a:gd name="connsiteX23" fmla="*/ 37329 w 563817"/>
                <a:gd name="connsiteY23" fmla="*/ 577575 h 608627"/>
                <a:gd name="connsiteX24" fmla="*/ 446737 w 563817"/>
                <a:gd name="connsiteY24" fmla="*/ 202946 h 608627"/>
                <a:gd name="connsiteX25" fmla="*/ 544226 w 563817"/>
                <a:gd name="connsiteY25" fmla="*/ 202946 h 608627"/>
                <a:gd name="connsiteX26" fmla="*/ 563817 w 563817"/>
                <a:gd name="connsiteY26" fmla="*/ 222507 h 608627"/>
                <a:gd name="connsiteX27" fmla="*/ 563817 w 563817"/>
                <a:gd name="connsiteY27" fmla="*/ 344684 h 608627"/>
                <a:gd name="connsiteX28" fmla="*/ 544226 w 563817"/>
                <a:gd name="connsiteY28" fmla="*/ 364400 h 608627"/>
                <a:gd name="connsiteX29" fmla="*/ 446737 w 563817"/>
                <a:gd name="connsiteY29" fmla="*/ 364400 h 608627"/>
                <a:gd name="connsiteX30" fmla="*/ 426991 w 563817"/>
                <a:gd name="connsiteY30" fmla="*/ 344684 h 608627"/>
                <a:gd name="connsiteX31" fmla="*/ 426991 w 563817"/>
                <a:gd name="connsiteY31" fmla="*/ 222507 h 608627"/>
                <a:gd name="connsiteX32" fmla="*/ 446737 w 563817"/>
                <a:gd name="connsiteY32" fmla="*/ 202946 h 608627"/>
                <a:gd name="connsiteX33" fmla="*/ 19591 w 563817"/>
                <a:gd name="connsiteY33" fmla="*/ 111776 h 608627"/>
                <a:gd name="connsiteX34" fmla="*/ 117080 w 563817"/>
                <a:gd name="connsiteY34" fmla="*/ 111776 h 608627"/>
                <a:gd name="connsiteX35" fmla="*/ 136826 w 563817"/>
                <a:gd name="connsiteY35" fmla="*/ 131501 h 608627"/>
                <a:gd name="connsiteX36" fmla="*/ 136826 w 563817"/>
                <a:gd name="connsiteY36" fmla="*/ 253576 h 608627"/>
                <a:gd name="connsiteX37" fmla="*/ 117080 w 563817"/>
                <a:gd name="connsiteY37" fmla="*/ 273300 h 608627"/>
                <a:gd name="connsiteX38" fmla="*/ 19591 w 563817"/>
                <a:gd name="connsiteY38" fmla="*/ 273300 h 608627"/>
                <a:gd name="connsiteX39" fmla="*/ 0 w 563817"/>
                <a:gd name="connsiteY39" fmla="*/ 253576 h 608627"/>
                <a:gd name="connsiteX40" fmla="*/ 0 w 563817"/>
                <a:gd name="connsiteY40" fmla="*/ 131501 h 608627"/>
                <a:gd name="connsiteX41" fmla="*/ 19591 w 563817"/>
                <a:gd name="connsiteY41" fmla="*/ 111776 h 608627"/>
                <a:gd name="connsiteX42" fmla="*/ 495404 w 563817"/>
                <a:gd name="connsiteY42" fmla="*/ 0 h 608627"/>
                <a:gd name="connsiteX43" fmla="*/ 526488 w 563817"/>
                <a:gd name="connsiteY43" fmla="*/ 31049 h 608627"/>
                <a:gd name="connsiteX44" fmla="*/ 526488 w 563817"/>
                <a:gd name="connsiteY44" fmla="*/ 161454 h 608627"/>
                <a:gd name="connsiteX45" fmla="*/ 464320 w 563817"/>
                <a:gd name="connsiteY45" fmla="*/ 161454 h 608627"/>
                <a:gd name="connsiteX46" fmla="*/ 464320 w 563817"/>
                <a:gd name="connsiteY46" fmla="*/ 31049 h 608627"/>
                <a:gd name="connsiteX47" fmla="*/ 495404 w 563817"/>
                <a:gd name="connsiteY47" fmla="*/ 0 h 608627"/>
                <a:gd name="connsiteX48" fmla="*/ 281909 w 563817"/>
                <a:gd name="connsiteY48" fmla="*/ 0 h 608627"/>
                <a:gd name="connsiteX49" fmla="*/ 313028 w 563817"/>
                <a:gd name="connsiteY49" fmla="*/ 31053 h 608627"/>
                <a:gd name="connsiteX50" fmla="*/ 313028 w 563817"/>
                <a:gd name="connsiteY50" fmla="*/ 302302 h 608627"/>
                <a:gd name="connsiteX51" fmla="*/ 250789 w 563817"/>
                <a:gd name="connsiteY51" fmla="*/ 302302 h 608627"/>
                <a:gd name="connsiteX52" fmla="*/ 250789 w 563817"/>
                <a:gd name="connsiteY52" fmla="*/ 31053 h 608627"/>
                <a:gd name="connsiteX53" fmla="*/ 281909 w 563817"/>
                <a:gd name="connsiteY53" fmla="*/ 0 h 608627"/>
                <a:gd name="connsiteX54" fmla="*/ 68413 w 563817"/>
                <a:gd name="connsiteY54" fmla="*/ 0 h 608627"/>
                <a:gd name="connsiteX55" fmla="*/ 99497 w 563817"/>
                <a:gd name="connsiteY55" fmla="*/ 31061 h 608627"/>
                <a:gd name="connsiteX56" fmla="*/ 99497 w 563817"/>
                <a:gd name="connsiteY56" fmla="*/ 70354 h 608627"/>
                <a:gd name="connsiteX57" fmla="*/ 37329 w 563817"/>
                <a:gd name="connsiteY57" fmla="*/ 70354 h 608627"/>
                <a:gd name="connsiteX58" fmla="*/ 37329 w 563817"/>
                <a:gd name="connsiteY58" fmla="*/ 31061 h 608627"/>
                <a:gd name="connsiteX59" fmla="*/ 68413 w 563817"/>
                <a:gd name="connsiteY59" fmla="*/ 0 h 6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3817" h="608627">
                  <a:moveTo>
                    <a:pt x="250789" y="546529"/>
                  </a:moveTo>
                  <a:lnTo>
                    <a:pt x="313028" y="546529"/>
                  </a:lnTo>
                  <a:lnTo>
                    <a:pt x="313028" y="577578"/>
                  </a:lnTo>
                  <a:cubicBezTo>
                    <a:pt x="313028" y="594655"/>
                    <a:pt x="299024" y="608627"/>
                    <a:pt x="281909" y="608627"/>
                  </a:cubicBezTo>
                  <a:cubicBezTo>
                    <a:pt x="264793" y="608627"/>
                    <a:pt x="250789" y="594655"/>
                    <a:pt x="250789" y="577578"/>
                  </a:cubicBezTo>
                  <a:close/>
                  <a:moveTo>
                    <a:pt x="464320" y="405681"/>
                  </a:moveTo>
                  <a:lnTo>
                    <a:pt x="526488" y="405681"/>
                  </a:lnTo>
                  <a:lnTo>
                    <a:pt x="526488" y="577572"/>
                  </a:lnTo>
                  <a:cubicBezTo>
                    <a:pt x="526488" y="594652"/>
                    <a:pt x="512656" y="608627"/>
                    <a:pt x="495404" y="608627"/>
                  </a:cubicBezTo>
                  <a:cubicBezTo>
                    <a:pt x="478308" y="608627"/>
                    <a:pt x="464320" y="594652"/>
                    <a:pt x="464320" y="577572"/>
                  </a:cubicBezTo>
                  <a:close/>
                  <a:moveTo>
                    <a:pt x="233217" y="343583"/>
                  </a:moveTo>
                  <a:lnTo>
                    <a:pt x="330600" y="343583"/>
                  </a:lnTo>
                  <a:cubicBezTo>
                    <a:pt x="341490" y="343583"/>
                    <a:pt x="350357" y="352436"/>
                    <a:pt x="350357" y="363308"/>
                  </a:cubicBezTo>
                  <a:lnTo>
                    <a:pt x="350357" y="485538"/>
                  </a:lnTo>
                  <a:cubicBezTo>
                    <a:pt x="350357" y="496410"/>
                    <a:pt x="341490" y="505107"/>
                    <a:pt x="330600" y="505107"/>
                  </a:cubicBezTo>
                  <a:lnTo>
                    <a:pt x="233217" y="505107"/>
                  </a:lnTo>
                  <a:cubicBezTo>
                    <a:pt x="222327" y="505107"/>
                    <a:pt x="213460" y="496410"/>
                    <a:pt x="213460" y="485538"/>
                  </a:cubicBezTo>
                  <a:lnTo>
                    <a:pt x="213460" y="363308"/>
                  </a:lnTo>
                  <a:cubicBezTo>
                    <a:pt x="213460" y="352436"/>
                    <a:pt x="222327" y="343583"/>
                    <a:pt x="233217" y="343583"/>
                  </a:cubicBezTo>
                  <a:close/>
                  <a:moveTo>
                    <a:pt x="37329" y="314722"/>
                  </a:moveTo>
                  <a:lnTo>
                    <a:pt x="99497" y="314722"/>
                  </a:lnTo>
                  <a:lnTo>
                    <a:pt x="99497" y="577575"/>
                  </a:lnTo>
                  <a:cubicBezTo>
                    <a:pt x="99497" y="594654"/>
                    <a:pt x="85509" y="608627"/>
                    <a:pt x="68413" y="608627"/>
                  </a:cubicBezTo>
                  <a:cubicBezTo>
                    <a:pt x="51161" y="608627"/>
                    <a:pt x="37329" y="594654"/>
                    <a:pt x="37329" y="577575"/>
                  </a:cubicBezTo>
                  <a:close/>
                  <a:moveTo>
                    <a:pt x="446737" y="202946"/>
                  </a:moveTo>
                  <a:lnTo>
                    <a:pt x="544226" y="202946"/>
                  </a:lnTo>
                  <a:cubicBezTo>
                    <a:pt x="555110" y="202946"/>
                    <a:pt x="563817" y="211640"/>
                    <a:pt x="563817" y="222507"/>
                  </a:cubicBezTo>
                  <a:lnTo>
                    <a:pt x="563817" y="344684"/>
                  </a:lnTo>
                  <a:cubicBezTo>
                    <a:pt x="563817" y="355551"/>
                    <a:pt x="555110" y="364400"/>
                    <a:pt x="544226" y="364400"/>
                  </a:cubicBezTo>
                  <a:lnTo>
                    <a:pt x="446737" y="364400"/>
                  </a:lnTo>
                  <a:cubicBezTo>
                    <a:pt x="435854" y="364400"/>
                    <a:pt x="426991" y="355551"/>
                    <a:pt x="426991" y="344684"/>
                  </a:cubicBezTo>
                  <a:lnTo>
                    <a:pt x="426991" y="222507"/>
                  </a:lnTo>
                  <a:cubicBezTo>
                    <a:pt x="426991" y="211640"/>
                    <a:pt x="435854" y="202946"/>
                    <a:pt x="446737" y="202946"/>
                  </a:cubicBezTo>
                  <a:close/>
                  <a:moveTo>
                    <a:pt x="19591" y="111776"/>
                  </a:moveTo>
                  <a:lnTo>
                    <a:pt x="117080" y="111776"/>
                  </a:lnTo>
                  <a:cubicBezTo>
                    <a:pt x="127963" y="111776"/>
                    <a:pt x="136826" y="120629"/>
                    <a:pt x="136826" y="131501"/>
                  </a:cubicBezTo>
                  <a:lnTo>
                    <a:pt x="136826" y="253576"/>
                  </a:lnTo>
                  <a:cubicBezTo>
                    <a:pt x="136826" y="264447"/>
                    <a:pt x="127963" y="273300"/>
                    <a:pt x="117080" y="273300"/>
                  </a:cubicBezTo>
                  <a:lnTo>
                    <a:pt x="19591" y="273300"/>
                  </a:lnTo>
                  <a:cubicBezTo>
                    <a:pt x="8707" y="273300"/>
                    <a:pt x="0" y="264447"/>
                    <a:pt x="0" y="253576"/>
                  </a:cubicBezTo>
                  <a:lnTo>
                    <a:pt x="0" y="131501"/>
                  </a:lnTo>
                  <a:cubicBezTo>
                    <a:pt x="0" y="120629"/>
                    <a:pt x="8707" y="111776"/>
                    <a:pt x="19591" y="111776"/>
                  </a:cubicBezTo>
                  <a:close/>
                  <a:moveTo>
                    <a:pt x="495404" y="0"/>
                  </a:moveTo>
                  <a:cubicBezTo>
                    <a:pt x="512656" y="0"/>
                    <a:pt x="526488" y="13972"/>
                    <a:pt x="526488" y="31049"/>
                  </a:cubicBezTo>
                  <a:lnTo>
                    <a:pt x="526488" y="161454"/>
                  </a:lnTo>
                  <a:lnTo>
                    <a:pt x="464320" y="161454"/>
                  </a:lnTo>
                  <a:lnTo>
                    <a:pt x="464320" y="31049"/>
                  </a:lnTo>
                  <a:cubicBezTo>
                    <a:pt x="464320" y="13972"/>
                    <a:pt x="478308" y="0"/>
                    <a:pt x="495404" y="0"/>
                  </a:cubicBezTo>
                  <a:close/>
                  <a:moveTo>
                    <a:pt x="281909" y="0"/>
                  </a:moveTo>
                  <a:cubicBezTo>
                    <a:pt x="299024" y="0"/>
                    <a:pt x="313028" y="13974"/>
                    <a:pt x="313028" y="31053"/>
                  </a:cubicBezTo>
                  <a:lnTo>
                    <a:pt x="313028" y="302302"/>
                  </a:lnTo>
                  <a:lnTo>
                    <a:pt x="250789" y="302302"/>
                  </a:lnTo>
                  <a:lnTo>
                    <a:pt x="250789" y="31053"/>
                  </a:lnTo>
                  <a:cubicBezTo>
                    <a:pt x="250789" y="13974"/>
                    <a:pt x="264793" y="0"/>
                    <a:pt x="281909" y="0"/>
                  </a:cubicBezTo>
                  <a:close/>
                  <a:moveTo>
                    <a:pt x="68413" y="0"/>
                  </a:moveTo>
                  <a:cubicBezTo>
                    <a:pt x="85509" y="0"/>
                    <a:pt x="99497" y="13978"/>
                    <a:pt x="99497" y="31061"/>
                  </a:cubicBezTo>
                  <a:lnTo>
                    <a:pt x="99497" y="70354"/>
                  </a:lnTo>
                  <a:lnTo>
                    <a:pt x="37329" y="70354"/>
                  </a:lnTo>
                  <a:lnTo>
                    <a:pt x="37329" y="31061"/>
                  </a:lnTo>
                  <a:cubicBezTo>
                    <a:pt x="37329" y="13978"/>
                    <a:pt x="51161" y="0"/>
                    <a:pt x="68413" y="0"/>
                  </a:cubicBezTo>
                  <a:close/>
                </a:path>
              </a:pathLst>
            </a:custGeom>
            <a:gradFill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50" name="直接连接符 17">
            <a:extLst>
              <a:ext uri="{FF2B5EF4-FFF2-40B4-BE49-F238E27FC236}">
                <a16:creationId xmlns:a16="http://schemas.microsoft.com/office/drawing/2014/main" id="{984D4B5F-973E-4870-ACC1-C7215A57A8E8}"/>
              </a:ext>
            </a:extLst>
          </p:cNvPr>
          <p:cNvCxnSpPr>
            <a:cxnSpLocks/>
          </p:cNvCxnSpPr>
          <p:nvPr/>
        </p:nvCxnSpPr>
        <p:spPr>
          <a:xfrm>
            <a:off x="4385660" y="2706425"/>
            <a:ext cx="742950" cy="395288"/>
          </a:xfrm>
          <a:prstGeom prst="line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连接符 21">
            <a:extLst>
              <a:ext uri="{FF2B5EF4-FFF2-40B4-BE49-F238E27FC236}">
                <a16:creationId xmlns:a16="http://schemas.microsoft.com/office/drawing/2014/main" id="{D60E65B5-F22C-418D-AC45-4FC907C10535}"/>
              </a:ext>
            </a:extLst>
          </p:cNvPr>
          <p:cNvCxnSpPr>
            <a:cxnSpLocks/>
          </p:cNvCxnSpPr>
          <p:nvPr/>
        </p:nvCxnSpPr>
        <p:spPr>
          <a:xfrm flipH="1">
            <a:off x="4260153" y="3543077"/>
            <a:ext cx="952224" cy="324866"/>
          </a:xfrm>
          <a:prstGeom prst="line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接连接符 24">
            <a:extLst>
              <a:ext uri="{FF2B5EF4-FFF2-40B4-BE49-F238E27FC236}">
                <a16:creationId xmlns:a16="http://schemas.microsoft.com/office/drawing/2014/main" id="{9A9C11F9-FEB0-40C3-AF7C-D93B12EF474D}"/>
              </a:ext>
            </a:extLst>
          </p:cNvPr>
          <p:cNvCxnSpPr>
            <a:cxnSpLocks/>
          </p:cNvCxnSpPr>
          <p:nvPr/>
        </p:nvCxnSpPr>
        <p:spPr>
          <a:xfrm>
            <a:off x="4293168" y="4263483"/>
            <a:ext cx="1031338" cy="389217"/>
          </a:xfrm>
          <a:prstGeom prst="line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3" name="组合 28">
            <a:extLst>
              <a:ext uri="{FF2B5EF4-FFF2-40B4-BE49-F238E27FC236}">
                <a16:creationId xmlns:a16="http://schemas.microsoft.com/office/drawing/2014/main" id="{C00BAE72-A6FD-4963-B32B-DF6F75DC0A0C}"/>
              </a:ext>
            </a:extLst>
          </p:cNvPr>
          <p:cNvGrpSpPr>
            <a:grpSpLocks/>
          </p:cNvGrpSpPr>
          <p:nvPr/>
        </p:nvGrpSpPr>
        <p:grpSpPr bwMode="auto">
          <a:xfrm>
            <a:off x="6043804" y="2830251"/>
            <a:ext cx="2628900" cy="699772"/>
            <a:chOff x="7439644" y="2947217"/>
            <a:chExt cx="1943971" cy="699997"/>
          </a:xfrm>
        </p:grpSpPr>
        <p:sp>
          <p:nvSpPr>
            <p:cNvPr id="54" name="矩形 29">
              <a:extLst>
                <a:ext uri="{FF2B5EF4-FFF2-40B4-BE49-F238E27FC236}">
                  <a16:creationId xmlns:a16="http://schemas.microsoft.com/office/drawing/2014/main" id="{2B79589A-12F9-43EF-85DD-15F36C456A73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324488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Visual Studio Code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5" name="PA-文本框 8">
              <a:extLst>
                <a:ext uri="{FF2B5EF4-FFF2-40B4-BE49-F238E27FC236}">
                  <a16:creationId xmlns:a16="http://schemas.microsoft.com/office/drawing/2014/main" id="{FF6DA7C4-0B86-4B65-8C26-FCB88DC2445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439644" y="2947217"/>
              <a:ext cx="1579136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Công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cụ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lập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trình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6" name="组合 31">
            <a:extLst>
              <a:ext uri="{FF2B5EF4-FFF2-40B4-BE49-F238E27FC236}">
                <a16:creationId xmlns:a16="http://schemas.microsoft.com/office/drawing/2014/main" id="{8A1145C6-E56A-4531-B579-CF6979DC21C1}"/>
              </a:ext>
            </a:extLst>
          </p:cNvPr>
          <p:cNvGrpSpPr>
            <a:grpSpLocks/>
          </p:cNvGrpSpPr>
          <p:nvPr/>
        </p:nvGrpSpPr>
        <p:grpSpPr bwMode="auto">
          <a:xfrm>
            <a:off x="6561334" y="4430451"/>
            <a:ext cx="3570208" cy="699772"/>
            <a:chOff x="7439644" y="2947217"/>
            <a:chExt cx="2640031" cy="699997"/>
          </a:xfrm>
        </p:grpSpPr>
        <p:sp>
          <p:nvSpPr>
            <p:cNvPr id="57" name="矩形 32">
              <a:extLst>
                <a:ext uri="{FF2B5EF4-FFF2-40B4-BE49-F238E27FC236}">
                  <a16:creationId xmlns:a16="http://schemas.microsoft.com/office/drawing/2014/main" id="{0A8DAA6D-BE0E-445E-9A37-A32C8DD26452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324488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phpMyAdmin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8" name="PA-文本框 8">
              <a:extLst>
                <a:ext uri="{FF2B5EF4-FFF2-40B4-BE49-F238E27FC236}">
                  <a16:creationId xmlns:a16="http://schemas.microsoft.com/office/drawing/2014/main" id="{9D6CA47F-143C-4568-A48C-D03886111D3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439644" y="2947217"/>
              <a:ext cx="2640031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Công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cụ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l</a:t>
              </a:r>
              <a:r>
                <a:rPr lang="vi-VN" altLang="zh-CN" sz="2000" dirty="0">
                  <a:solidFill>
                    <a:schemeClr val="bg1"/>
                  </a:solidFill>
                  <a:latin typeface="+mj-lt"/>
                </a:rPr>
                <a:t>ư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u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trữ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c</a:t>
              </a:r>
              <a:r>
                <a:rPr lang="vi-VN" altLang="zh-CN" sz="2000" dirty="0">
                  <a:solidFill>
                    <a:schemeClr val="bg1"/>
                  </a:solidFill>
                  <a:latin typeface="+mj-lt"/>
                </a:rPr>
                <a:t>ơ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sở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dữ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liệu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9" name="组合 34">
            <a:extLst>
              <a:ext uri="{FF2B5EF4-FFF2-40B4-BE49-F238E27FC236}">
                <a16:creationId xmlns:a16="http://schemas.microsoft.com/office/drawing/2014/main" id="{77F48A9A-9603-4596-8B1D-2F477C54BF96}"/>
              </a:ext>
            </a:extLst>
          </p:cNvPr>
          <p:cNvGrpSpPr>
            <a:grpSpLocks/>
          </p:cNvGrpSpPr>
          <p:nvPr/>
        </p:nvGrpSpPr>
        <p:grpSpPr bwMode="auto">
          <a:xfrm>
            <a:off x="957454" y="2155564"/>
            <a:ext cx="2628900" cy="699772"/>
            <a:chOff x="7439644" y="2947217"/>
            <a:chExt cx="1943971" cy="699997"/>
          </a:xfrm>
        </p:grpSpPr>
        <p:sp>
          <p:nvSpPr>
            <p:cNvPr id="60" name="矩形 35">
              <a:extLst>
                <a:ext uri="{FF2B5EF4-FFF2-40B4-BE49-F238E27FC236}">
                  <a16:creationId xmlns:a16="http://schemas.microsoft.com/office/drawing/2014/main" id="{103F2BF0-CA81-4379-AEB5-703D7EF3431F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324488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PHP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61" name="PA-文本框 8">
              <a:extLst>
                <a:ext uri="{FF2B5EF4-FFF2-40B4-BE49-F238E27FC236}">
                  <a16:creationId xmlns:a16="http://schemas.microsoft.com/office/drawing/2014/main" id="{87C07F89-A42A-4A47-AC77-445A56E6675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522363" y="2947217"/>
              <a:ext cx="1861252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Ngôn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ngữ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lập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trình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2" name="组合 37">
            <a:extLst>
              <a:ext uri="{FF2B5EF4-FFF2-40B4-BE49-F238E27FC236}">
                <a16:creationId xmlns:a16="http://schemas.microsoft.com/office/drawing/2014/main" id="{21A5F1BF-422C-4842-8476-63AB80C95B98}"/>
              </a:ext>
            </a:extLst>
          </p:cNvPr>
          <p:cNvGrpSpPr>
            <a:grpSpLocks/>
          </p:cNvGrpSpPr>
          <p:nvPr/>
        </p:nvGrpSpPr>
        <p:grpSpPr bwMode="auto">
          <a:xfrm>
            <a:off x="530417" y="3649401"/>
            <a:ext cx="2628900" cy="699772"/>
            <a:chOff x="7439644" y="2947217"/>
            <a:chExt cx="1943971" cy="699997"/>
          </a:xfrm>
        </p:grpSpPr>
        <p:sp>
          <p:nvSpPr>
            <p:cNvPr id="63" name="矩形 38">
              <a:extLst>
                <a:ext uri="{FF2B5EF4-FFF2-40B4-BE49-F238E27FC236}">
                  <a16:creationId xmlns:a16="http://schemas.microsoft.com/office/drawing/2014/main" id="{9DFBC838-7932-469C-A1E3-4C7A82C5E9A5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324488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MySQL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64" name="PA-文本框 8">
              <a:extLst>
                <a:ext uri="{FF2B5EF4-FFF2-40B4-BE49-F238E27FC236}">
                  <a16:creationId xmlns:a16="http://schemas.microsoft.com/office/drawing/2014/main" id="{2CE30616-D78B-4E85-8A1F-D1688A98056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080668" y="2947217"/>
              <a:ext cx="1302947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C</a:t>
              </a:r>
              <a:r>
                <a:rPr lang="vi-VN" altLang="zh-CN" sz="20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ơ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sở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dữ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liệu</a:t>
              </a:r>
              <a:endParaRPr lang="zh-CN" altLang="en-US" sz="2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5DE777-F865-4F05-922A-A718D4CC03ED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675082" y="3457182"/>
            <a:ext cx="7318447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PHÂN TÍCH THIẾT KẾ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663793" y="2808728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71E76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03</a:t>
            </a:r>
            <a:endParaRPr lang="zh-CN" altLang="en-US" sz="3600" dirty="0">
              <a:solidFill>
                <a:srgbClr val="F71E76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1790700" y="4395325"/>
            <a:ext cx="520700" cy="0"/>
          </a:xfrm>
          <a:prstGeom prst="line">
            <a:avLst/>
          </a:prstGeom>
          <a:ln w="38100">
            <a:solidFill>
              <a:srgbClr val="F71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F71E76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03</a:t>
            </a:r>
            <a:endParaRPr lang="zh-CN" altLang="en-US" sz="41300" i="1" dirty="0">
              <a:solidFill>
                <a:srgbClr val="F71E76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B2CD58-C1E0-4550-866E-3CAC3849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32EFA-E9C9-4A22-A5D0-56F7A0761156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3252579" y="547390"/>
            <a:ext cx="5686841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YÊU CẦU NGHIỆP VỤ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FB2B2A-4A2A-487F-89F2-DD756B3E9761}"/>
              </a:ext>
            </a:extLst>
          </p:cNvPr>
          <p:cNvGrpSpPr/>
          <p:nvPr/>
        </p:nvGrpSpPr>
        <p:grpSpPr>
          <a:xfrm>
            <a:off x="1354138" y="2667000"/>
            <a:ext cx="2066925" cy="2066925"/>
            <a:chOff x="1354138" y="2667000"/>
            <a:chExt cx="2066925" cy="2066925"/>
          </a:xfrm>
        </p:grpSpPr>
        <p:grpSp>
          <p:nvGrpSpPr>
            <p:cNvPr id="25618" name="组合 8">
              <a:extLst>
                <a:ext uri="{FF2B5EF4-FFF2-40B4-BE49-F238E27FC236}">
                  <a16:creationId xmlns:a16="http://schemas.microsoft.com/office/drawing/2014/main" id="{689AEE5B-0FE7-4EF6-8168-6B725B73C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4138" y="2667000"/>
              <a:ext cx="2066925" cy="2066925"/>
              <a:chOff x="919163" y="1514476"/>
              <a:chExt cx="2676524" cy="2676524"/>
            </a:xfrm>
          </p:grpSpPr>
          <p:sp>
            <p:nvSpPr>
              <p:cNvPr id="10" name="弧形 9">
                <a:extLst>
                  <a:ext uri="{FF2B5EF4-FFF2-40B4-BE49-F238E27FC236}">
                    <a16:creationId xmlns:a16="http://schemas.microsoft.com/office/drawing/2014/main" id="{08EAB3B6-91D8-464E-8500-504FA7A140CE}"/>
                  </a:ext>
                </a:extLst>
              </p:cNvPr>
              <p:cNvSpPr/>
              <p:nvPr/>
            </p:nvSpPr>
            <p:spPr>
              <a:xfrm>
                <a:off x="919163" y="1514476"/>
                <a:ext cx="2676524" cy="2676524"/>
              </a:xfrm>
              <a:prstGeom prst="arc">
                <a:avLst>
                  <a:gd name="adj1" fmla="val 20115803"/>
                  <a:gd name="adj2" fmla="val 19421729"/>
                </a:avLst>
              </a:prstGeom>
              <a:ln w="57150" cap="rnd">
                <a:solidFill>
                  <a:schemeClr val="bg1"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EB80FD83-04A5-4BE5-B5D9-F789CF2D876C}"/>
                  </a:ext>
                </a:extLst>
              </p:cNvPr>
              <p:cNvSpPr/>
              <p:nvPr/>
            </p:nvSpPr>
            <p:spPr>
              <a:xfrm>
                <a:off x="919163" y="1514476"/>
                <a:ext cx="2676524" cy="2676524"/>
              </a:xfrm>
              <a:prstGeom prst="arc">
                <a:avLst>
                  <a:gd name="adj1" fmla="val 16200000"/>
                  <a:gd name="adj2" fmla="val 13665473"/>
                </a:avLst>
              </a:prstGeom>
              <a:noFill/>
              <a:ln w="76200" cap="rnd">
                <a:gradFill flip="none" rotWithShape="1">
                  <a:gsLst>
                    <a:gs pos="0">
                      <a:srgbClr val="F9D3BA"/>
                    </a:gs>
                    <a:gs pos="48000">
                      <a:srgbClr val="F71E76"/>
                    </a:gs>
                    <a:gs pos="100000">
                      <a:srgbClr val="69EAF4"/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5605" name="组合 17">
              <a:extLst>
                <a:ext uri="{FF2B5EF4-FFF2-40B4-BE49-F238E27FC236}">
                  <a16:creationId xmlns:a16="http://schemas.microsoft.com/office/drawing/2014/main" id="{3C5EB3B0-FD24-4EE6-8D2B-56DF06622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2413" y="3267075"/>
              <a:ext cx="1730375" cy="705287"/>
              <a:chOff x="7772010" y="2947217"/>
              <a:chExt cx="1279239" cy="705514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F08DE71-A493-4E61-AE53-795219BF0234}"/>
                  </a:ext>
                </a:extLst>
              </p:cNvPr>
              <p:cNvSpPr/>
              <p:nvPr/>
            </p:nvSpPr>
            <p:spPr bwMode="auto">
              <a:xfrm>
                <a:off x="7772010" y="3322726"/>
                <a:ext cx="1279239" cy="330005"/>
              </a:xfrm>
              <a:prstGeom prst="rect">
                <a:avLst/>
              </a:prstGeom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Quản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lý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kho</a:t>
                </a:r>
                <a:endParaRPr lang="zh-CN" altLang="en-US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  <p:sp>
            <p:nvSpPr>
              <p:cNvPr id="20" name="PA-文本框 8">
                <a:extLst>
                  <a:ext uri="{FF2B5EF4-FFF2-40B4-BE49-F238E27FC236}">
                    <a16:creationId xmlns:a16="http://schemas.microsoft.com/office/drawing/2014/main" id="{AC7FA1F8-3BCC-4B50-91B1-6F4805407CC6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022808" y="2947217"/>
                <a:ext cx="777646" cy="400239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L</a:t>
                </a:r>
                <a:r>
                  <a:rPr lang="vi-VN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ư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u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trữ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9DB0490-7D7A-401D-8F94-21B9ABD938E6}"/>
              </a:ext>
            </a:extLst>
          </p:cNvPr>
          <p:cNvGrpSpPr/>
          <p:nvPr/>
        </p:nvGrpSpPr>
        <p:grpSpPr>
          <a:xfrm>
            <a:off x="3826404" y="2667000"/>
            <a:ext cx="2066925" cy="2066925"/>
            <a:chOff x="3826404" y="2667000"/>
            <a:chExt cx="2066925" cy="2066925"/>
          </a:xfrm>
        </p:grpSpPr>
        <p:grpSp>
          <p:nvGrpSpPr>
            <p:cNvPr id="25617" name="组合 2">
              <a:extLst>
                <a:ext uri="{FF2B5EF4-FFF2-40B4-BE49-F238E27FC236}">
                  <a16:creationId xmlns:a16="http://schemas.microsoft.com/office/drawing/2014/main" id="{239E0063-A9F7-4E16-9542-CFB50F1056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6404" y="2667000"/>
              <a:ext cx="2066925" cy="2066925"/>
              <a:chOff x="919163" y="1514476"/>
              <a:chExt cx="2676524" cy="2676524"/>
            </a:xfrm>
          </p:grpSpPr>
          <p:sp>
            <p:nvSpPr>
              <p:cNvPr id="2" name="弧形 1">
                <a:extLst>
                  <a:ext uri="{FF2B5EF4-FFF2-40B4-BE49-F238E27FC236}">
                    <a16:creationId xmlns:a16="http://schemas.microsoft.com/office/drawing/2014/main" id="{96D9C6B7-FD52-48EA-8329-EE9A71EDDA00}"/>
                  </a:ext>
                </a:extLst>
              </p:cNvPr>
              <p:cNvSpPr/>
              <p:nvPr/>
            </p:nvSpPr>
            <p:spPr>
              <a:xfrm>
                <a:off x="918478" y="1514476"/>
                <a:ext cx="2676524" cy="2676524"/>
              </a:xfrm>
              <a:prstGeom prst="arc">
                <a:avLst>
                  <a:gd name="adj1" fmla="val 20115803"/>
                  <a:gd name="adj2" fmla="val 19421729"/>
                </a:avLst>
              </a:prstGeom>
              <a:ln w="57150" cap="rnd">
                <a:solidFill>
                  <a:schemeClr val="bg1"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BC7884CB-044B-443B-B461-EAEC0002D3DB}"/>
                  </a:ext>
                </a:extLst>
              </p:cNvPr>
              <p:cNvSpPr/>
              <p:nvPr/>
            </p:nvSpPr>
            <p:spPr>
              <a:xfrm>
                <a:off x="919163" y="1514476"/>
                <a:ext cx="2676524" cy="2676524"/>
              </a:xfrm>
              <a:prstGeom prst="arc">
                <a:avLst/>
              </a:prstGeom>
              <a:noFill/>
              <a:ln w="76200" cap="rnd">
                <a:gradFill flip="none" rotWithShape="1">
                  <a:gsLst>
                    <a:gs pos="0">
                      <a:srgbClr val="F9D3BA"/>
                    </a:gs>
                    <a:gs pos="48000">
                      <a:srgbClr val="F71E76"/>
                    </a:gs>
                    <a:gs pos="100000">
                      <a:srgbClr val="69EAF4"/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5606" name="组合 20">
              <a:extLst>
                <a:ext uri="{FF2B5EF4-FFF2-40B4-BE49-F238E27FC236}">
                  <a16:creationId xmlns:a16="http://schemas.microsoft.com/office/drawing/2014/main" id="{0662B3D4-B504-4B0A-BDE6-55FB00C50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4150" y="3267075"/>
              <a:ext cx="1730375" cy="705287"/>
              <a:chOff x="7772010" y="2947217"/>
              <a:chExt cx="1279239" cy="70551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C85FA04-C5F1-4DC4-9D5A-1E3B998DB78B}"/>
                  </a:ext>
                </a:extLst>
              </p:cNvPr>
              <p:cNvSpPr/>
              <p:nvPr/>
            </p:nvSpPr>
            <p:spPr bwMode="auto">
              <a:xfrm>
                <a:off x="7772010" y="3322726"/>
                <a:ext cx="1279239" cy="330005"/>
              </a:xfrm>
              <a:prstGeom prst="rect">
                <a:avLst/>
              </a:prstGeom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Tìm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kiếm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sản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phẩm</a:t>
                </a:r>
                <a:endParaRPr lang="zh-CN" altLang="en-US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  <p:sp>
            <p:nvSpPr>
              <p:cNvPr id="23" name="PA-文本框 8">
                <a:extLst>
                  <a:ext uri="{FF2B5EF4-FFF2-40B4-BE49-F238E27FC236}">
                    <a16:creationId xmlns:a16="http://schemas.microsoft.com/office/drawing/2014/main" id="{316CA648-2293-4155-878E-634857D545E2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018659" y="2947217"/>
                <a:ext cx="785943" cy="400239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dirty="0" err="1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Tra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cứu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CE88998-0FF8-48C6-9567-E324C0180997}"/>
              </a:ext>
            </a:extLst>
          </p:cNvPr>
          <p:cNvGrpSpPr/>
          <p:nvPr/>
        </p:nvGrpSpPr>
        <p:grpSpPr>
          <a:xfrm>
            <a:off x="6298671" y="2667000"/>
            <a:ext cx="2066925" cy="2066925"/>
            <a:chOff x="6298671" y="2667000"/>
            <a:chExt cx="2066925" cy="2066925"/>
          </a:xfrm>
        </p:grpSpPr>
        <p:grpSp>
          <p:nvGrpSpPr>
            <p:cNvPr id="25619" name="组合 11">
              <a:extLst>
                <a:ext uri="{FF2B5EF4-FFF2-40B4-BE49-F238E27FC236}">
                  <a16:creationId xmlns:a16="http://schemas.microsoft.com/office/drawing/2014/main" id="{F71A151F-95B2-45DF-A019-6B42EC437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8671" y="2667000"/>
              <a:ext cx="2066925" cy="2066925"/>
              <a:chOff x="919163" y="1514476"/>
              <a:chExt cx="2676524" cy="2676524"/>
            </a:xfrm>
          </p:grpSpPr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7C4792BC-6AC9-4919-AC05-21EF1E2946E5}"/>
                  </a:ext>
                </a:extLst>
              </p:cNvPr>
              <p:cNvSpPr/>
              <p:nvPr/>
            </p:nvSpPr>
            <p:spPr>
              <a:xfrm>
                <a:off x="919848" y="1514476"/>
                <a:ext cx="2676524" cy="2676524"/>
              </a:xfrm>
              <a:prstGeom prst="arc">
                <a:avLst>
                  <a:gd name="adj1" fmla="val 20115803"/>
                  <a:gd name="adj2" fmla="val 19421729"/>
                </a:avLst>
              </a:prstGeom>
              <a:ln w="57150" cap="rnd">
                <a:solidFill>
                  <a:schemeClr val="bg1"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610F8FBB-E2DE-4F6C-9A79-62D83A80BA7D}"/>
                  </a:ext>
                </a:extLst>
              </p:cNvPr>
              <p:cNvSpPr/>
              <p:nvPr/>
            </p:nvSpPr>
            <p:spPr>
              <a:xfrm>
                <a:off x="919163" y="1514476"/>
                <a:ext cx="2676524" cy="2676524"/>
              </a:xfrm>
              <a:prstGeom prst="arc">
                <a:avLst>
                  <a:gd name="adj1" fmla="val 16200000"/>
                  <a:gd name="adj2" fmla="val 7797691"/>
                </a:avLst>
              </a:prstGeom>
              <a:noFill/>
              <a:ln w="76200" cap="rnd">
                <a:gradFill flip="none" rotWithShape="1">
                  <a:gsLst>
                    <a:gs pos="0">
                      <a:srgbClr val="F9D3BA"/>
                    </a:gs>
                    <a:gs pos="48000">
                      <a:srgbClr val="F71E76"/>
                    </a:gs>
                    <a:gs pos="100000">
                      <a:srgbClr val="69EAF4"/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5607" name="组合 23">
              <a:extLst>
                <a:ext uri="{FF2B5EF4-FFF2-40B4-BE49-F238E27FC236}">
                  <a16:creationId xmlns:a16="http://schemas.microsoft.com/office/drawing/2014/main" id="{233C0334-E4BB-45EA-88B9-CEDEF80FA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7475" y="3267077"/>
              <a:ext cx="1730375" cy="959844"/>
              <a:chOff x="7772010" y="2947217"/>
              <a:chExt cx="1279239" cy="960152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6389C41-687C-4109-B5AC-58B2648A8762}"/>
                  </a:ext>
                </a:extLst>
              </p:cNvPr>
              <p:cNvSpPr/>
              <p:nvPr/>
            </p:nvSpPr>
            <p:spPr bwMode="auto">
              <a:xfrm>
                <a:off x="7772010" y="3322726"/>
                <a:ext cx="1279239" cy="584643"/>
              </a:xfrm>
              <a:prstGeom prst="rect">
                <a:avLst/>
              </a:prstGeom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Đưa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dữ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liệu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từ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database ra view</a:t>
                </a:r>
                <a:endParaRPr lang="zh-CN" altLang="en-US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  <p:sp>
            <p:nvSpPr>
              <p:cNvPr id="26" name="PA-文本框 8">
                <a:extLst>
                  <a:ext uri="{FF2B5EF4-FFF2-40B4-BE49-F238E27FC236}">
                    <a16:creationId xmlns:a16="http://schemas.microsoft.com/office/drawing/2014/main" id="{79999D37-26AB-44B4-A2EC-D42B5BEE8861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984293" y="2947217"/>
                <a:ext cx="854677" cy="400239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dirty="0" err="1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Kết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xuất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D5C73D-682B-4679-B0FF-770885033211}"/>
              </a:ext>
            </a:extLst>
          </p:cNvPr>
          <p:cNvGrpSpPr/>
          <p:nvPr/>
        </p:nvGrpSpPr>
        <p:grpSpPr>
          <a:xfrm>
            <a:off x="8770938" y="2667000"/>
            <a:ext cx="2066926" cy="2066925"/>
            <a:chOff x="8770938" y="2667000"/>
            <a:chExt cx="2066926" cy="2066925"/>
          </a:xfrm>
        </p:grpSpPr>
        <p:grpSp>
          <p:nvGrpSpPr>
            <p:cNvPr id="25620" name="组合 14">
              <a:extLst>
                <a:ext uri="{FF2B5EF4-FFF2-40B4-BE49-F238E27FC236}">
                  <a16:creationId xmlns:a16="http://schemas.microsoft.com/office/drawing/2014/main" id="{F0F9FE8D-FD8F-48EE-9B43-764EFA592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0938" y="2667000"/>
              <a:ext cx="2066925" cy="2066925"/>
              <a:chOff x="919163" y="1514476"/>
              <a:chExt cx="2676524" cy="2676524"/>
            </a:xfrm>
          </p:grpSpPr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361382A3-16DC-4BA2-A616-15F0453BDF7B}"/>
                  </a:ext>
                </a:extLst>
              </p:cNvPr>
              <p:cNvSpPr/>
              <p:nvPr/>
            </p:nvSpPr>
            <p:spPr>
              <a:xfrm>
                <a:off x="919163" y="1514476"/>
                <a:ext cx="2676524" cy="2676524"/>
              </a:xfrm>
              <a:prstGeom prst="arc">
                <a:avLst>
                  <a:gd name="adj1" fmla="val 20115803"/>
                  <a:gd name="adj2" fmla="val 19421729"/>
                </a:avLst>
              </a:prstGeom>
              <a:ln w="57150" cap="rnd">
                <a:solidFill>
                  <a:schemeClr val="bg1"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5E10D12F-715A-4E42-BD6E-35A56557F2D9}"/>
                  </a:ext>
                </a:extLst>
              </p:cNvPr>
              <p:cNvSpPr/>
              <p:nvPr/>
            </p:nvSpPr>
            <p:spPr>
              <a:xfrm>
                <a:off x="919163" y="1514476"/>
                <a:ext cx="2676524" cy="2676524"/>
              </a:xfrm>
              <a:prstGeom prst="arc">
                <a:avLst>
                  <a:gd name="adj1" fmla="val 16200000"/>
                  <a:gd name="adj2" fmla="val 10803623"/>
                </a:avLst>
              </a:prstGeom>
              <a:noFill/>
              <a:ln w="76200" cap="rnd">
                <a:gradFill flip="none" rotWithShape="1">
                  <a:gsLst>
                    <a:gs pos="0">
                      <a:srgbClr val="F9D3BA"/>
                    </a:gs>
                    <a:gs pos="48000">
                      <a:srgbClr val="F71E76"/>
                    </a:gs>
                    <a:gs pos="100000">
                      <a:srgbClr val="69EAF4"/>
                    </a:gs>
                  </a:gsLst>
                  <a:lin ang="2700000" scaled="1"/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25608" name="组合 26">
              <a:extLst>
                <a:ext uri="{FF2B5EF4-FFF2-40B4-BE49-F238E27FC236}">
                  <a16:creationId xmlns:a16="http://schemas.microsoft.com/office/drawing/2014/main" id="{F6396B13-9575-4301-82BB-5D0E44B96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39215" y="3267079"/>
              <a:ext cx="1898649" cy="705288"/>
              <a:chOff x="7772010" y="2947217"/>
              <a:chExt cx="1403641" cy="705514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00A5168-3676-4B70-8558-095AAEBD1B18}"/>
                  </a:ext>
                </a:extLst>
              </p:cNvPr>
              <p:cNvSpPr/>
              <p:nvPr/>
            </p:nvSpPr>
            <p:spPr bwMode="auto">
              <a:xfrm>
                <a:off x="7772010" y="3322726"/>
                <a:ext cx="1403641" cy="33000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Thanh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toán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</a:t>
                </a:r>
                <a:r>
                  <a:rPr lang="en-US" altLang="zh-CN" sz="13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hóa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đ</a:t>
                </a:r>
                <a:r>
                  <a:rPr lang="vi-VN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ơ</a:t>
                </a:r>
                <a:r>
                  <a:rPr lang="en-US" altLang="zh-CN" sz="13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n</a:t>
                </a:r>
                <a:endParaRPr lang="zh-CN" altLang="en-US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  <p:sp>
            <p:nvSpPr>
              <p:cNvPr id="29" name="PA-文本框 8">
                <a:extLst>
                  <a:ext uri="{FF2B5EF4-FFF2-40B4-BE49-F238E27FC236}">
                    <a16:creationId xmlns:a16="http://schemas.microsoft.com/office/drawing/2014/main" id="{BA02BDF1-9C04-4C1B-8190-1825FF9C6779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7914699" y="2947217"/>
                <a:ext cx="993852" cy="400239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dirty="0" err="1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Tính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toán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29F85AF-E05A-4202-AEBF-17A608696683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1BECDEC9-65EA-4FFE-8B4C-B2683C43D60C}"/>
              </a:ext>
            </a:extLst>
          </p:cNvPr>
          <p:cNvSpPr txBox="1"/>
          <p:nvPr/>
        </p:nvSpPr>
        <p:spPr>
          <a:xfrm>
            <a:off x="2978839" y="257677"/>
            <a:ext cx="6234321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LƯỢC ĐỒ UC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CDCFB5-DCC3-47B3-9938-BFBD4A94FF8E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18B8C-A98E-4A23-890D-EC6BAA327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39" y="978823"/>
            <a:ext cx="7112002" cy="57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SCORM_RATE_SLIDES" val="0"/>
  <p:tag name="ISPRING_SCORM_RATE_QUIZZES" val="0"/>
  <p:tag name="ISPRING_SCORM_PASSING_SCORE" val="0.000000"/>
  <p:tag name="ISPRING_ULTRA_SCORM_COURSE_ID" val="B5E320B8-40CD-4B70-8C42-B00EB11D53A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\包图网计划\6月作品\18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heme/theme1.xml><?xml version="1.0" encoding="utf-8"?>
<a:theme xmlns:a="http://schemas.openxmlformats.org/drawingml/2006/main" name="https://www.freeppt7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1630</TotalTime>
  <Words>774</Words>
  <Application>Microsoft Office PowerPoint</Application>
  <PresentationFormat>Widescreen</PresentationFormat>
  <Paragraphs>150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等线</vt:lpstr>
      <vt:lpstr>微软雅黑</vt:lpstr>
      <vt:lpstr>Arial</vt:lpstr>
      <vt:lpstr>Bodoni MT</vt:lpstr>
      <vt:lpstr>Century Gothic</vt:lpstr>
      <vt:lpstr>Segoe Print</vt:lpstr>
      <vt:lpstr>Tahoma</vt:lpstr>
      <vt:lpstr>Times New Roman</vt:lpstr>
      <vt:lpstr>Wingdings</vt:lpstr>
      <vt:lpstr>方正粗雅宋长_GBK</vt:lpstr>
      <vt:lpstr>时尚中黑简体</vt:lpstr>
      <vt:lpstr>汉仪清雅体简</vt:lpstr>
      <vt:lpstr>https://www.freeppt7.com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https://www.freeppt7.com</dc:creator>
  <cp:keywords>https:/www.freeppt7.com</cp:keywords>
  <cp:lastModifiedBy>Nhung Hoang</cp:lastModifiedBy>
  <cp:revision>123</cp:revision>
  <dcterms:created xsi:type="dcterms:W3CDTF">2017-08-18T03:02:00Z</dcterms:created>
  <dcterms:modified xsi:type="dcterms:W3CDTF">2021-12-14T16:09:17Z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